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71" r:id="rId3"/>
    <p:sldId id="272" r:id="rId4"/>
    <p:sldId id="267" r:id="rId5"/>
    <p:sldId id="269" r:id="rId6"/>
    <p:sldId id="286" r:id="rId7"/>
    <p:sldId id="268" r:id="rId8"/>
    <p:sldId id="270" r:id="rId9"/>
    <p:sldId id="273" r:id="rId10"/>
    <p:sldId id="258" r:id="rId11"/>
    <p:sldId id="259" r:id="rId12"/>
    <p:sldId id="260" r:id="rId13"/>
    <p:sldId id="264" r:id="rId14"/>
    <p:sldId id="261" r:id="rId15"/>
    <p:sldId id="262" r:id="rId16"/>
    <p:sldId id="263" r:id="rId17"/>
    <p:sldId id="265" r:id="rId18"/>
    <p:sldId id="266" r:id="rId19"/>
    <p:sldId id="277" r:id="rId20"/>
    <p:sldId id="278" r:id="rId21"/>
    <p:sldId id="284" r:id="rId22"/>
    <p:sldId id="279" r:id="rId23"/>
    <p:sldId id="285" r:id="rId24"/>
    <p:sldId id="282" r:id="rId25"/>
    <p:sldId id="274" r:id="rId26"/>
    <p:sldId id="283" r:id="rId27"/>
    <p:sldId id="287" r:id="rId28"/>
    <p:sldId id="28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0093D8-5DFB-4B0C-9B36-BD1209B63A14}" v="11" dt="2023-04-12T02:30:57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7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A00093D8-5DFB-4B0C-9B36-BD1209B63A14}"/>
    <pc:docChg chg="undo custSel addSld delSld modSld">
      <pc:chgData name="Yingying Zeng" userId="fad4f09b-9143-4e74-91c1-b4028ee92ce4" providerId="ADAL" clId="{A00093D8-5DFB-4B0C-9B36-BD1209B63A14}" dt="2023-04-27T02:54:20.574" v="404" actId="732"/>
      <pc:docMkLst>
        <pc:docMk/>
      </pc:docMkLst>
      <pc:sldChg chg="del">
        <pc:chgData name="Yingying Zeng" userId="fad4f09b-9143-4e74-91c1-b4028ee92ce4" providerId="ADAL" clId="{A00093D8-5DFB-4B0C-9B36-BD1209B63A14}" dt="2023-04-11T14:36:29.509" v="1" actId="47"/>
        <pc:sldMkLst>
          <pc:docMk/>
          <pc:sldMk cId="761772211" sldId="256"/>
        </pc:sldMkLst>
      </pc:sldChg>
      <pc:sldChg chg="addSp delSp modSp add mod setBg">
        <pc:chgData name="Yingying Zeng" userId="fad4f09b-9143-4e74-91c1-b4028ee92ce4" providerId="ADAL" clId="{A00093D8-5DFB-4B0C-9B36-BD1209B63A14}" dt="2023-04-14T14:20:39.575" v="401" actId="1076"/>
        <pc:sldMkLst>
          <pc:docMk/>
          <pc:sldMk cId="3027614786" sldId="257"/>
        </pc:sldMkLst>
        <pc:spChg chg="mod">
          <ac:chgData name="Yingying Zeng" userId="fad4f09b-9143-4e74-91c1-b4028ee92ce4" providerId="ADAL" clId="{A00093D8-5DFB-4B0C-9B36-BD1209B63A14}" dt="2023-04-14T14:20:34.838" v="400" actId="14100"/>
          <ac:spMkLst>
            <pc:docMk/>
            <pc:sldMk cId="3027614786" sldId="257"/>
            <ac:spMk id="2" creationId="{3B64C202-C65E-F6C0-5615-70EB620D215A}"/>
          </ac:spMkLst>
        </pc:spChg>
        <pc:spChg chg="mod">
          <ac:chgData name="Yingying Zeng" userId="fad4f09b-9143-4e74-91c1-b4028ee92ce4" providerId="ADAL" clId="{A00093D8-5DFB-4B0C-9B36-BD1209B63A14}" dt="2023-04-14T14:20:39.575" v="401" actId="1076"/>
          <ac:spMkLst>
            <pc:docMk/>
            <pc:sldMk cId="3027614786" sldId="257"/>
            <ac:spMk id="3" creationId="{03F58FDC-BB81-DBFC-342A-0439670C419A}"/>
          </ac:spMkLst>
        </pc:spChg>
        <pc:spChg chg="mod">
          <ac:chgData name="Yingying Zeng" userId="fad4f09b-9143-4e74-91c1-b4028ee92ce4" providerId="ADAL" clId="{A00093D8-5DFB-4B0C-9B36-BD1209B63A14}" dt="2023-04-14T14:20:39.575" v="401" actId="1076"/>
          <ac:spMkLst>
            <pc:docMk/>
            <pc:sldMk cId="3027614786" sldId="257"/>
            <ac:spMk id="6" creationId="{A9A8DD92-CB7E-A0D2-5239-0B4B97FD07C7}"/>
          </ac:spMkLst>
        </pc:spChg>
        <pc:picChg chg="add mod">
          <ac:chgData name="Yingying Zeng" userId="fad4f09b-9143-4e74-91c1-b4028ee92ce4" providerId="ADAL" clId="{A00093D8-5DFB-4B0C-9B36-BD1209B63A14}" dt="2023-04-12T02:31:01.017" v="356" actId="962"/>
          <ac:picMkLst>
            <pc:docMk/>
            <pc:sldMk cId="3027614786" sldId="257"/>
            <ac:picMk id="5" creationId="{22178DDC-F837-A065-73A2-ABE9983D0C3D}"/>
          </ac:picMkLst>
        </pc:picChg>
        <pc:picChg chg="del">
          <ac:chgData name="Yingying Zeng" userId="fad4f09b-9143-4e74-91c1-b4028ee92ce4" providerId="ADAL" clId="{A00093D8-5DFB-4B0C-9B36-BD1209B63A14}" dt="2023-04-12T02:30:55.428" v="352" actId="478"/>
          <ac:picMkLst>
            <pc:docMk/>
            <pc:sldMk cId="3027614786" sldId="257"/>
            <ac:picMk id="17" creationId="{4333599C-FBB3-1351-63ED-CEC220973889}"/>
          </ac:picMkLst>
        </pc:picChg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076386058" sldId="258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772060679" sldId="259"/>
        </pc:sldMkLst>
      </pc:sldChg>
      <pc:sldChg chg="modSp add mod setBg">
        <pc:chgData name="Yingying Zeng" userId="fad4f09b-9143-4e74-91c1-b4028ee92ce4" providerId="ADAL" clId="{A00093D8-5DFB-4B0C-9B36-BD1209B63A14}" dt="2023-04-27T02:54:20.574" v="404" actId="732"/>
        <pc:sldMkLst>
          <pc:docMk/>
          <pc:sldMk cId="1314322901" sldId="260"/>
        </pc:sldMkLst>
        <pc:picChg chg="mod modCrop">
          <ac:chgData name="Yingying Zeng" userId="fad4f09b-9143-4e74-91c1-b4028ee92ce4" providerId="ADAL" clId="{A00093D8-5DFB-4B0C-9B36-BD1209B63A14}" dt="2023-04-27T02:54:20.574" v="404" actId="732"/>
          <ac:picMkLst>
            <pc:docMk/>
            <pc:sldMk cId="1314322901" sldId="260"/>
            <ac:picMk id="97" creationId="{CF970E6D-D64F-B5E0-52BA-976B81F5E6AF}"/>
          </ac:picMkLst>
        </pc:picChg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453566888" sldId="261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930007465" sldId="262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457155139" sldId="263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868510636" sldId="264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1830803401" sldId="265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170797427" sldId="266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991318747" sldId="267"/>
        </pc:sldMkLst>
      </pc:sldChg>
      <pc:sldChg chg="modSp add mod setBg">
        <pc:chgData name="Yingying Zeng" userId="fad4f09b-9143-4e74-91c1-b4028ee92ce4" providerId="ADAL" clId="{A00093D8-5DFB-4B0C-9B36-BD1209B63A14}" dt="2023-04-11T14:46:14.112" v="59" actId="20577"/>
        <pc:sldMkLst>
          <pc:docMk/>
          <pc:sldMk cId="2429218391" sldId="268"/>
        </pc:sldMkLst>
        <pc:spChg chg="mod">
          <ac:chgData name="Yingying Zeng" userId="fad4f09b-9143-4e74-91c1-b4028ee92ce4" providerId="ADAL" clId="{A00093D8-5DFB-4B0C-9B36-BD1209B63A14}" dt="2023-04-11T14:46:14.112" v="59" actId="20577"/>
          <ac:spMkLst>
            <pc:docMk/>
            <pc:sldMk cId="2429218391" sldId="268"/>
            <ac:spMk id="60" creationId="{9F29269B-BCF3-87B7-84CB-2F431AAACD54}"/>
          </ac:spMkLst>
        </pc:spChg>
      </pc:sldChg>
      <pc:sldChg chg="addSp delSp modSp add mod setBg">
        <pc:chgData name="Yingying Zeng" userId="fad4f09b-9143-4e74-91c1-b4028ee92ce4" providerId="ADAL" clId="{A00093D8-5DFB-4B0C-9B36-BD1209B63A14}" dt="2023-04-11T14:45:45.073" v="57" actId="478"/>
        <pc:sldMkLst>
          <pc:docMk/>
          <pc:sldMk cId="4119527064" sldId="269"/>
        </pc:sldMkLst>
        <pc:spChg chg="del">
          <ac:chgData name="Yingying Zeng" userId="fad4f09b-9143-4e74-91c1-b4028ee92ce4" providerId="ADAL" clId="{A00093D8-5DFB-4B0C-9B36-BD1209B63A14}" dt="2023-04-11T14:45:25.661" v="53" actId="478"/>
          <ac:spMkLst>
            <pc:docMk/>
            <pc:sldMk cId="4119527064" sldId="269"/>
            <ac:spMk id="5" creationId="{F3118B7A-29DC-B457-3215-F515CAF6D6F5}"/>
          </ac:spMkLst>
        </pc:spChg>
        <pc:spChg chg="mod">
          <ac:chgData name="Yingying Zeng" userId="fad4f09b-9143-4e74-91c1-b4028ee92ce4" providerId="ADAL" clId="{A00093D8-5DFB-4B0C-9B36-BD1209B63A14}" dt="2023-04-11T14:44:07.919" v="49" actId="1076"/>
          <ac:spMkLst>
            <pc:docMk/>
            <pc:sldMk cId="4119527064" sldId="269"/>
            <ac:spMk id="15" creationId="{01503C92-FB7D-5B24-5E43-8B6BB8995C89}"/>
          </ac:spMkLst>
        </pc:spChg>
        <pc:spChg chg="add mod">
          <ac:chgData name="Yingying Zeng" userId="fad4f09b-9143-4e74-91c1-b4028ee92ce4" providerId="ADAL" clId="{A00093D8-5DFB-4B0C-9B36-BD1209B63A14}" dt="2023-04-11T14:44:07.919" v="49" actId="1076"/>
          <ac:spMkLst>
            <pc:docMk/>
            <pc:sldMk cId="4119527064" sldId="269"/>
            <ac:spMk id="16" creationId="{64F795C0-1524-F689-05D7-4B31C9BA0C1B}"/>
          </ac:spMkLst>
        </pc:spChg>
        <pc:spChg chg="mod">
          <ac:chgData name="Yingying Zeng" userId="fad4f09b-9143-4e74-91c1-b4028ee92ce4" providerId="ADAL" clId="{A00093D8-5DFB-4B0C-9B36-BD1209B63A14}" dt="2023-04-11T14:44:28.068" v="52" actId="1076"/>
          <ac:spMkLst>
            <pc:docMk/>
            <pc:sldMk cId="4119527064" sldId="269"/>
            <ac:spMk id="17" creationId="{36524774-3FA0-539E-4DB2-B0930AE701C1}"/>
          </ac:spMkLst>
        </pc:spChg>
        <pc:spChg chg="add mod">
          <ac:chgData name="Yingying Zeng" userId="fad4f09b-9143-4e74-91c1-b4028ee92ce4" providerId="ADAL" clId="{A00093D8-5DFB-4B0C-9B36-BD1209B63A14}" dt="2023-04-11T14:44:28.068" v="52" actId="1076"/>
          <ac:spMkLst>
            <pc:docMk/>
            <pc:sldMk cId="4119527064" sldId="269"/>
            <ac:spMk id="21" creationId="{5F872461-6800-E5C9-5595-28C3A78EB8CC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35" creationId="{D045788B-744E-EEB4-6753-FD917AA7FAA1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36" creationId="{7266FE74-2B1B-D83A-CF8F-98648890AC38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37" creationId="{998B017B-610F-21D5-10BE-E1E7DE19D33D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0" creationId="{7C83D740-54D7-CC2E-BE43-3A2AB19E5FB7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1" creationId="{1435C9E2-F2AB-5171-4C1D-0ACC806F1F6D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2" creationId="{EC69E1F8-8B40-C222-7ADF-3F04798D6706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3" creationId="{A60ADC8C-7287-7C64-1B6E-19A9EE32DB30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4" creationId="{6E7D86DD-EBF8-8412-B979-77C1BA9B08EA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5" creationId="{80C71BBC-82CE-2FEB-8A12-96CC09CCB8B5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6" creationId="{D7E44952-B4F4-A748-2437-DA68D079BC77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7" creationId="{B647E784-42F4-A936-4B73-520CFFBC7FCA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8" creationId="{2FF75456-9D9A-B566-94AC-4030CF72CBC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49" creationId="{32485AF3-50C2-A5F7-8CA1-C5A0BEEDB7B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50" creationId="{CEBAF591-9C38-28F9-C027-FDBFBAB4CCF7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51" creationId="{650946EC-A9A8-247D-7D42-639F310E00A6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52" creationId="{4DF493EF-4883-E53D-6BAA-AE7C58AAB0D1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55" creationId="{886D5A16-1CEF-01EC-90B4-2EF2D08A5911}"/>
          </ac:spMkLst>
        </pc:spChg>
        <pc:spChg chg="del">
          <ac:chgData name="Yingying Zeng" userId="fad4f09b-9143-4e74-91c1-b4028ee92ce4" providerId="ADAL" clId="{A00093D8-5DFB-4B0C-9B36-BD1209B63A14}" dt="2023-04-11T14:45:27.310" v="54" actId="478"/>
          <ac:spMkLst>
            <pc:docMk/>
            <pc:sldMk cId="4119527064" sldId="269"/>
            <ac:spMk id="58" creationId="{72E00443-7225-940B-3462-6C5F1782D3F8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1" creationId="{E04208BD-ACF9-3943-2396-A451D4EFD2F7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2" creationId="{95046D79-4571-D744-7272-D2B88D0F83BA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3" creationId="{063E3BDD-C2DA-2371-CBCA-479D196CBA2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4" creationId="{BB9D3790-6B9A-D530-3D9A-6EE5D30CCC2A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5" creationId="{F6CCA410-605A-A113-4040-AD0AE4514C8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6" creationId="{005431B9-0C5E-C841-CEEE-6093BF3A84DD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7" creationId="{C4BF91F2-59EA-A6BC-C7BE-9641EE71FF46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8" creationId="{EF725836-9851-9BF7-12A3-082C0D95B89E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69" creationId="{766923D6-D04A-DAE4-84A5-92BBDF891189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0" creationId="{22DC60CB-76CE-F221-DAB5-FF174F8D314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1" creationId="{AA983BCB-2C7E-4AA8-651C-FD53DB61B1C0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2" creationId="{CA2FC312-0B4C-7F7C-77BB-2D8D21ED4F80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3" creationId="{6F0159DA-F4B6-1D27-4109-8EBD1678A2B3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4" creationId="{13C4FF21-E0B7-F9D6-B599-B6839246696F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5" creationId="{AB460BC2-F726-6EFC-4A63-4698FEF18FFA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6" creationId="{22706EC8-0B34-E726-C733-16F78A7A6C62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7" creationId="{E28A12FA-4D06-3F56-CD6C-C83136149286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8" creationId="{C10182B3-E3A6-ED6B-EAA2-2384669756E8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79" creationId="{98E1AD2A-1B71-C1FD-3724-E1012FAF8B51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80" creationId="{19F88A41-B388-43BE-27A9-86E0AF68DCBE}"/>
          </ac:spMkLst>
        </pc:spChg>
        <pc:spChg chg="del">
          <ac:chgData name="Yingying Zeng" userId="fad4f09b-9143-4e74-91c1-b4028ee92ce4" providerId="ADAL" clId="{A00093D8-5DFB-4B0C-9B36-BD1209B63A14}" dt="2023-04-11T14:40:24.841" v="7" actId="478"/>
          <ac:spMkLst>
            <pc:docMk/>
            <pc:sldMk cId="4119527064" sldId="269"/>
            <ac:spMk id="81" creationId="{0A1EB6AA-39B5-3378-9928-0CB28B8BB8FC}"/>
          </ac:spMkLst>
        </pc:spChg>
        <pc:spChg chg="del">
          <ac:chgData name="Yingying Zeng" userId="fad4f09b-9143-4e74-91c1-b4028ee92ce4" providerId="ADAL" clId="{A00093D8-5DFB-4B0C-9B36-BD1209B63A14}" dt="2023-04-11T14:45:45.073" v="57" actId="478"/>
          <ac:spMkLst>
            <pc:docMk/>
            <pc:sldMk cId="4119527064" sldId="269"/>
            <ac:spMk id="82" creationId="{3D86E7E5-43E6-9034-40B0-581D68CDC551}"/>
          </ac:spMkLst>
        </pc:spChg>
        <pc:spChg chg="del">
          <ac:chgData name="Yingying Zeng" userId="fad4f09b-9143-4e74-91c1-b4028ee92ce4" providerId="ADAL" clId="{A00093D8-5DFB-4B0C-9B36-BD1209B63A14}" dt="2023-04-11T14:45:43.848" v="56" actId="478"/>
          <ac:spMkLst>
            <pc:docMk/>
            <pc:sldMk cId="4119527064" sldId="269"/>
            <ac:spMk id="83" creationId="{ACCFC831-051E-B847-C00C-626E33EFA19C}"/>
          </ac:spMkLst>
        </pc:spChg>
        <pc:picChg chg="add mod modCrop">
          <ac:chgData name="Yingying Zeng" userId="fad4f09b-9143-4e74-91c1-b4028ee92ce4" providerId="ADAL" clId="{A00093D8-5DFB-4B0C-9B36-BD1209B63A14}" dt="2023-04-11T14:43:01.797" v="23" actId="1076"/>
          <ac:picMkLst>
            <pc:docMk/>
            <pc:sldMk cId="4119527064" sldId="269"/>
            <ac:picMk id="6" creationId="{46B152F0-4961-70CD-C546-48653603BF58}"/>
          </ac:picMkLst>
        </pc:picChg>
        <pc:picChg chg="add mod modCrop">
          <ac:chgData name="Yingying Zeng" userId="fad4f09b-9143-4e74-91c1-b4028ee92ce4" providerId="ADAL" clId="{A00093D8-5DFB-4B0C-9B36-BD1209B63A14}" dt="2023-04-11T14:43:25.494" v="27" actId="1076"/>
          <ac:picMkLst>
            <pc:docMk/>
            <pc:sldMk cId="4119527064" sldId="269"/>
            <ac:picMk id="14" creationId="{9D552BE6-E667-E30D-052E-57F3973358EA}"/>
          </ac:picMkLst>
        </pc:picChg>
        <pc:picChg chg="del">
          <ac:chgData name="Yingying Zeng" userId="fad4f09b-9143-4e74-91c1-b4028ee92ce4" providerId="ADAL" clId="{A00093D8-5DFB-4B0C-9B36-BD1209B63A14}" dt="2023-04-11T14:40:24.841" v="7" actId="478"/>
          <ac:picMkLst>
            <pc:docMk/>
            <pc:sldMk cId="4119527064" sldId="269"/>
            <ac:picMk id="32" creationId="{18B682C2-FFB4-A0F8-E6B3-15D28B69555A}"/>
          </ac:picMkLst>
        </pc:picChg>
        <pc:picChg chg="del">
          <ac:chgData name="Yingying Zeng" userId="fad4f09b-9143-4e74-91c1-b4028ee92ce4" providerId="ADAL" clId="{A00093D8-5DFB-4B0C-9B36-BD1209B63A14}" dt="2023-04-11T14:40:24.841" v="7" actId="478"/>
          <ac:picMkLst>
            <pc:docMk/>
            <pc:sldMk cId="4119527064" sldId="269"/>
            <ac:picMk id="34" creationId="{DA002276-91D2-736B-9507-457CBFD176B5}"/>
          </ac:picMkLst>
        </pc:picChg>
        <pc:picChg chg="del">
          <ac:chgData name="Yingying Zeng" userId="fad4f09b-9143-4e74-91c1-b4028ee92ce4" providerId="ADAL" clId="{A00093D8-5DFB-4B0C-9B36-BD1209B63A14}" dt="2023-04-11T14:40:24.841" v="7" actId="478"/>
          <ac:picMkLst>
            <pc:docMk/>
            <pc:sldMk cId="4119527064" sldId="269"/>
            <ac:picMk id="39" creationId="{2B032FE3-7476-A37D-7E48-CD639549BBBB}"/>
          </ac:picMkLst>
        </pc:picChg>
        <pc:cxnChg chg="del mod">
          <ac:chgData name="Yingying Zeng" userId="fad4f09b-9143-4e74-91c1-b4028ee92ce4" providerId="ADAL" clId="{A00093D8-5DFB-4B0C-9B36-BD1209B63A14}" dt="2023-04-11T14:45:42.400" v="55" actId="478"/>
          <ac:cxnSpMkLst>
            <pc:docMk/>
            <pc:sldMk cId="4119527064" sldId="269"/>
            <ac:cxnSpMk id="99" creationId="{FE5BE381-D4DB-9892-91C1-E9A28B9F2E0F}"/>
          </ac:cxnSpMkLst>
        </pc:cxnChg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687175224" sldId="270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280418890" sldId="271"/>
        </pc:sldMkLst>
      </pc:sldChg>
      <pc:sldChg chg="modSp add mod setBg">
        <pc:chgData name="Yingying Zeng" userId="fad4f09b-9143-4e74-91c1-b4028ee92ce4" providerId="ADAL" clId="{A00093D8-5DFB-4B0C-9B36-BD1209B63A14}" dt="2023-04-25T15:40:29.213" v="403" actId="1076"/>
        <pc:sldMkLst>
          <pc:docMk/>
          <pc:sldMk cId="611190555" sldId="272"/>
        </pc:sldMkLst>
        <pc:picChg chg="mod">
          <ac:chgData name="Yingying Zeng" userId="fad4f09b-9143-4e74-91c1-b4028ee92ce4" providerId="ADAL" clId="{A00093D8-5DFB-4B0C-9B36-BD1209B63A14}" dt="2023-04-25T15:40:29.213" v="403" actId="1076"/>
          <ac:picMkLst>
            <pc:docMk/>
            <pc:sldMk cId="611190555" sldId="272"/>
            <ac:picMk id="6" creationId="{8B3FA9FB-64DA-59C6-F478-0E06628A520D}"/>
          </ac:picMkLst>
        </pc:picChg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2903584114" sldId="273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1686973991" sldId="274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1899318111" sldId="277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658863638" sldId="278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440306848" sldId="279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163195511" sldId="282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125139780" sldId="283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265698657" sldId="284"/>
        </pc:sldMkLst>
      </pc:sldChg>
      <pc:sldChg chg="add setBg">
        <pc:chgData name="Yingying Zeng" userId="fad4f09b-9143-4e74-91c1-b4028ee92ce4" providerId="ADAL" clId="{A00093D8-5DFB-4B0C-9B36-BD1209B63A14}" dt="2023-04-11T14:36:58.211" v="3"/>
        <pc:sldMkLst>
          <pc:docMk/>
          <pc:sldMk cId="367986836" sldId="285"/>
        </pc:sldMkLst>
      </pc:sldChg>
      <pc:sldChg chg="add">
        <pc:chgData name="Yingying Zeng" userId="fad4f09b-9143-4e74-91c1-b4028ee92ce4" providerId="ADAL" clId="{A00093D8-5DFB-4B0C-9B36-BD1209B63A14}" dt="2023-04-11T14:40:14.321" v="6" actId="2890"/>
        <pc:sldMkLst>
          <pc:docMk/>
          <pc:sldMk cId="353197281" sldId="286"/>
        </pc:sldMkLst>
      </pc:sldChg>
      <pc:sldChg chg="addSp delSp modSp add mod">
        <pc:chgData name="Yingying Zeng" userId="fad4f09b-9143-4e74-91c1-b4028ee92ce4" providerId="ADAL" clId="{A00093D8-5DFB-4B0C-9B36-BD1209B63A14}" dt="2023-04-11T19:18:42.816" v="322" actId="1076"/>
        <pc:sldMkLst>
          <pc:docMk/>
          <pc:sldMk cId="2109751176" sldId="287"/>
        </pc:sldMkLst>
        <pc:spChg chg="del">
          <ac:chgData name="Yingying Zeng" userId="fad4f09b-9143-4e74-91c1-b4028ee92ce4" providerId="ADAL" clId="{A00093D8-5DFB-4B0C-9B36-BD1209B63A14}" dt="2023-04-11T17:30:33.232" v="61" actId="478"/>
          <ac:spMkLst>
            <pc:docMk/>
            <pc:sldMk cId="2109751176" sldId="287"/>
            <ac:spMk id="11" creationId="{FA3BB097-63AB-9227-B6BC-C01657348418}"/>
          </ac:spMkLst>
        </pc:spChg>
        <pc:spChg chg="add mod">
          <ac:chgData name="Yingying Zeng" userId="fad4f09b-9143-4e74-91c1-b4028ee92ce4" providerId="ADAL" clId="{A00093D8-5DFB-4B0C-9B36-BD1209B63A14}" dt="2023-04-11T19:18:42.816" v="322" actId="1076"/>
          <ac:spMkLst>
            <pc:docMk/>
            <pc:sldMk cId="2109751176" sldId="287"/>
            <ac:spMk id="15" creationId="{9685E65D-172C-EC54-C0BC-1CAC3287F709}"/>
          </ac:spMkLst>
        </pc:spChg>
        <pc:spChg chg="del">
          <ac:chgData name="Yingying Zeng" userId="fad4f09b-9143-4e74-91c1-b4028ee92ce4" providerId="ADAL" clId="{A00093D8-5DFB-4B0C-9B36-BD1209B63A14}" dt="2023-04-11T17:30:33.232" v="61" actId="478"/>
          <ac:spMkLst>
            <pc:docMk/>
            <pc:sldMk cId="2109751176" sldId="287"/>
            <ac:spMk id="16" creationId="{493604AB-BFF9-2E47-43D2-20ABB4637D42}"/>
          </ac:spMkLst>
        </pc:spChg>
        <pc:spChg chg="add mod">
          <ac:chgData name="Yingying Zeng" userId="fad4f09b-9143-4e74-91c1-b4028ee92ce4" providerId="ADAL" clId="{A00093D8-5DFB-4B0C-9B36-BD1209B63A14}" dt="2023-04-11T18:48:58.413" v="126" actId="14100"/>
          <ac:spMkLst>
            <pc:docMk/>
            <pc:sldMk cId="2109751176" sldId="287"/>
            <ac:spMk id="19" creationId="{1FDE52E8-46DD-03B8-5B42-FCB12A4AFE8F}"/>
          </ac:spMkLst>
        </pc:spChg>
        <pc:spChg chg="add mod">
          <ac:chgData name="Yingying Zeng" userId="fad4f09b-9143-4e74-91c1-b4028ee92ce4" providerId="ADAL" clId="{A00093D8-5DFB-4B0C-9B36-BD1209B63A14}" dt="2023-04-11T18:49:32.521" v="133" actId="14100"/>
          <ac:spMkLst>
            <pc:docMk/>
            <pc:sldMk cId="2109751176" sldId="287"/>
            <ac:spMk id="21" creationId="{47264C41-F08A-75B4-2F78-BF27DED2A694}"/>
          </ac:spMkLst>
        </pc:spChg>
        <pc:spChg chg="del">
          <ac:chgData name="Yingying Zeng" userId="fad4f09b-9143-4e74-91c1-b4028ee92ce4" providerId="ADAL" clId="{A00093D8-5DFB-4B0C-9B36-BD1209B63A14}" dt="2023-04-11T17:30:33.232" v="61" actId="478"/>
          <ac:spMkLst>
            <pc:docMk/>
            <pc:sldMk cId="2109751176" sldId="287"/>
            <ac:spMk id="24" creationId="{1E02AA67-FFCB-AAFC-988C-7F4E540820B5}"/>
          </ac:spMkLst>
        </pc:spChg>
        <pc:spChg chg="del">
          <ac:chgData name="Yingying Zeng" userId="fad4f09b-9143-4e74-91c1-b4028ee92ce4" providerId="ADAL" clId="{A00093D8-5DFB-4B0C-9B36-BD1209B63A14}" dt="2023-04-11T17:30:33.232" v="61" actId="478"/>
          <ac:spMkLst>
            <pc:docMk/>
            <pc:sldMk cId="2109751176" sldId="287"/>
            <ac:spMk id="28" creationId="{79781842-B90C-4745-DF16-B7C91FDF3BE3}"/>
          </ac:spMkLst>
        </pc:spChg>
        <pc:spChg chg="del">
          <ac:chgData name="Yingying Zeng" userId="fad4f09b-9143-4e74-91c1-b4028ee92ce4" providerId="ADAL" clId="{A00093D8-5DFB-4B0C-9B36-BD1209B63A14}" dt="2023-04-11T17:30:33.232" v="61" actId="478"/>
          <ac:spMkLst>
            <pc:docMk/>
            <pc:sldMk cId="2109751176" sldId="287"/>
            <ac:spMk id="31" creationId="{ABEDA892-7C99-AC33-F86B-99957AFF58A4}"/>
          </ac:spMkLst>
        </pc:spChg>
        <pc:picChg chg="del">
          <ac:chgData name="Yingying Zeng" userId="fad4f09b-9143-4e74-91c1-b4028ee92ce4" providerId="ADAL" clId="{A00093D8-5DFB-4B0C-9B36-BD1209B63A14}" dt="2023-04-11T17:30:33.232" v="61" actId="478"/>
          <ac:picMkLst>
            <pc:docMk/>
            <pc:sldMk cId="2109751176" sldId="287"/>
            <ac:picMk id="3" creationId="{26E6AAFF-08C7-2E6E-0627-E4F124678B31}"/>
          </ac:picMkLst>
        </pc:picChg>
        <pc:picChg chg="add mod modCrop">
          <ac:chgData name="Yingying Zeng" userId="fad4f09b-9143-4e74-91c1-b4028ee92ce4" providerId="ADAL" clId="{A00093D8-5DFB-4B0C-9B36-BD1209B63A14}" dt="2023-04-11T18:48:51.514" v="124" actId="1076"/>
          <ac:picMkLst>
            <pc:docMk/>
            <pc:sldMk cId="2109751176" sldId="287"/>
            <ac:picMk id="5" creationId="{65033AFC-7550-9CD4-7B34-6B18070CC9F0}"/>
          </ac:picMkLst>
        </pc:picChg>
        <pc:picChg chg="del">
          <ac:chgData name="Yingying Zeng" userId="fad4f09b-9143-4e74-91c1-b4028ee92ce4" providerId="ADAL" clId="{A00093D8-5DFB-4B0C-9B36-BD1209B63A14}" dt="2023-04-11T17:30:33.232" v="61" actId="478"/>
          <ac:picMkLst>
            <pc:docMk/>
            <pc:sldMk cId="2109751176" sldId="287"/>
            <ac:picMk id="8" creationId="{28D55F0A-36C8-DEC2-8754-23E6B2356BCD}"/>
          </ac:picMkLst>
        </pc:picChg>
        <pc:picChg chg="add del mod">
          <ac:chgData name="Yingying Zeng" userId="fad4f09b-9143-4e74-91c1-b4028ee92ce4" providerId="ADAL" clId="{A00093D8-5DFB-4B0C-9B36-BD1209B63A14}" dt="2023-04-11T18:27:58.979" v="70" actId="478"/>
          <ac:picMkLst>
            <pc:docMk/>
            <pc:sldMk cId="2109751176" sldId="287"/>
            <ac:picMk id="9" creationId="{EAD8378D-71C7-2B58-02B4-E706E8177D2F}"/>
          </ac:picMkLst>
        </pc:picChg>
        <pc:picChg chg="del">
          <ac:chgData name="Yingying Zeng" userId="fad4f09b-9143-4e74-91c1-b4028ee92ce4" providerId="ADAL" clId="{A00093D8-5DFB-4B0C-9B36-BD1209B63A14}" dt="2023-04-11T17:30:33.232" v="61" actId="478"/>
          <ac:picMkLst>
            <pc:docMk/>
            <pc:sldMk cId="2109751176" sldId="287"/>
            <ac:picMk id="10" creationId="{9792FE1A-0715-AB29-7B79-0454293D7D68}"/>
          </ac:picMkLst>
        </pc:picChg>
        <pc:picChg chg="del">
          <ac:chgData name="Yingying Zeng" userId="fad4f09b-9143-4e74-91c1-b4028ee92ce4" providerId="ADAL" clId="{A00093D8-5DFB-4B0C-9B36-BD1209B63A14}" dt="2023-04-11T17:30:33.232" v="61" actId="478"/>
          <ac:picMkLst>
            <pc:docMk/>
            <pc:sldMk cId="2109751176" sldId="287"/>
            <ac:picMk id="13" creationId="{35BC4850-994A-163C-B9EF-77FBFE647926}"/>
          </ac:picMkLst>
        </pc:picChg>
        <pc:picChg chg="add mod modCrop">
          <ac:chgData name="Yingying Zeng" userId="fad4f09b-9143-4e74-91c1-b4028ee92ce4" providerId="ADAL" clId="{A00093D8-5DFB-4B0C-9B36-BD1209B63A14}" dt="2023-04-11T18:48:51.514" v="124" actId="1076"/>
          <ac:picMkLst>
            <pc:docMk/>
            <pc:sldMk cId="2109751176" sldId="287"/>
            <ac:picMk id="14" creationId="{ECDCAEB6-CE6E-3C38-74E8-B03886479670}"/>
          </ac:picMkLst>
        </pc:picChg>
        <pc:picChg chg="add mod">
          <ac:chgData name="Yingying Zeng" userId="fad4f09b-9143-4e74-91c1-b4028ee92ce4" providerId="ADAL" clId="{A00093D8-5DFB-4B0C-9B36-BD1209B63A14}" dt="2023-04-11T18:49:36.012" v="134" actId="1076"/>
          <ac:picMkLst>
            <pc:docMk/>
            <pc:sldMk cId="2109751176" sldId="287"/>
            <ac:picMk id="18" creationId="{2205F1BF-0B5D-BEA7-CCD6-D0453D2FCE29}"/>
          </ac:picMkLst>
        </pc:picChg>
        <pc:picChg chg="del">
          <ac:chgData name="Yingying Zeng" userId="fad4f09b-9143-4e74-91c1-b4028ee92ce4" providerId="ADAL" clId="{A00093D8-5DFB-4B0C-9B36-BD1209B63A14}" dt="2023-04-11T17:30:33.232" v="61" actId="478"/>
          <ac:picMkLst>
            <pc:docMk/>
            <pc:sldMk cId="2109751176" sldId="287"/>
            <ac:picMk id="20" creationId="{F1152F2A-6718-0F66-47AE-9F10FE0C37AE}"/>
          </ac:picMkLst>
        </pc:picChg>
        <pc:cxnChg chg="del">
          <ac:chgData name="Yingying Zeng" userId="fad4f09b-9143-4e74-91c1-b4028ee92ce4" providerId="ADAL" clId="{A00093D8-5DFB-4B0C-9B36-BD1209B63A14}" dt="2023-04-11T17:30:33.232" v="61" actId="478"/>
          <ac:cxnSpMkLst>
            <pc:docMk/>
            <pc:sldMk cId="2109751176" sldId="287"/>
            <ac:cxnSpMk id="6" creationId="{29F75E73-5332-AAB6-F4F3-19895BD0F174}"/>
          </ac:cxnSpMkLst>
        </pc:cxnChg>
      </pc:sldChg>
      <pc:sldChg chg="addSp delSp modSp add mod">
        <pc:chgData name="Yingying Zeng" userId="fad4f09b-9143-4e74-91c1-b4028ee92ce4" providerId="ADAL" clId="{A00093D8-5DFB-4B0C-9B36-BD1209B63A14}" dt="2023-04-12T02:40:29.309" v="389" actId="1076"/>
        <pc:sldMkLst>
          <pc:docMk/>
          <pc:sldMk cId="1255223137" sldId="288"/>
        </pc:sldMkLst>
        <pc:spChg chg="mod">
          <ac:chgData name="Yingying Zeng" userId="fad4f09b-9143-4e74-91c1-b4028ee92ce4" providerId="ADAL" clId="{A00093D8-5DFB-4B0C-9B36-BD1209B63A14}" dt="2023-04-12T02:40:29.309" v="389" actId="1076"/>
          <ac:spMkLst>
            <pc:docMk/>
            <pc:sldMk cId="1255223137" sldId="288"/>
            <ac:spMk id="15" creationId="{9685E65D-172C-EC54-C0BC-1CAC3287F709}"/>
          </ac:spMkLst>
        </pc:spChg>
        <pc:spChg chg="del">
          <ac:chgData name="Yingying Zeng" userId="fad4f09b-9143-4e74-91c1-b4028ee92ce4" providerId="ADAL" clId="{A00093D8-5DFB-4B0C-9B36-BD1209B63A14}" dt="2023-04-12T02:38:23.424" v="381" actId="478"/>
          <ac:spMkLst>
            <pc:docMk/>
            <pc:sldMk cId="1255223137" sldId="288"/>
            <ac:spMk id="19" creationId="{1FDE52E8-46DD-03B8-5B42-FCB12A4AFE8F}"/>
          </ac:spMkLst>
        </pc:spChg>
        <pc:spChg chg="mod">
          <ac:chgData name="Yingying Zeng" userId="fad4f09b-9143-4e74-91c1-b4028ee92ce4" providerId="ADAL" clId="{A00093D8-5DFB-4B0C-9B36-BD1209B63A14}" dt="2023-04-12T02:38:40.465" v="384" actId="1076"/>
          <ac:spMkLst>
            <pc:docMk/>
            <pc:sldMk cId="1255223137" sldId="288"/>
            <ac:spMk id="21" creationId="{47264C41-F08A-75B4-2F78-BF27DED2A694}"/>
          </ac:spMkLst>
        </pc:spChg>
        <pc:picChg chg="add mod">
          <ac:chgData name="Yingying Zeng" userId="fad4f09b-9143-4e74-91c1-b4028ee92ce4" providerId="ADAL" clId="{A00093D8-5DFB-4B0C-9B36-BD1209B63A14}" dt="2023-04-12T02:38:19.928" v="380" actId="1076"/>
          <ac:picMkLst>
            <pc:docMk/>
            <pc:sldMk cId="1255223137" sldId="288"/>
            <ac:picMk id="3" creationId="{A9F0BD21-F497-76AC-F353-B58A64751968}"/>
          </ac:picMkLst>
        </pc:picChg>
        <pc:picChg chg="del">
          <ac:chgData name="Yingying Zeng" userId="fad4f09b-9143-4e74-91c1-b4028ee92ce4" providerId="ADAL" clId="{A00093D8-5DFB-4B0C-9B36-BD1209B63A14}" dt="2023-04-12T02:32:45.701" v="376" actId="478"/>
          <ac:picMkLst>
            <pc:docMk/>
            <pc:sldMk cId="1255223137" sldId="288"/>
            <ac:picMk id="5" creationId="{65033AFC-7550-9CD4-7B34-6B18070CC9F0}"/>
          </ac:picMkLst>
        </pc:picChg>
        <pc:picChg chg="add mod">
          <ac:chgData name="Yingying Zeng" userId="fad4f09b-9143-4e74-91c1-b4028ee92ce4" providerId="ADAL" clId="{A00093D8-5DFB-4B0C-9B36-BD1209B63A14}" dt="2023-04-12T02:40:17.218" v="388" actId="14100"/>
          <ac:picMkLst>
            <pc:docMk/>
            <pc:sldMk cId="1255223137" sldId="288"/>
            <ac:picMk id="7" creationId="{A71A1E8F-44ED-80E0-E5A3-B88A77B7DA0C}"/>
          </ac:picMkLst>
        </pc:picChg>
        <pc:picChg chg="del">
          <ac:chgData name="Yingying Zeng" userId="fad4f09b-9143-4e74-91c1-b4028ee92ce4" providerId="ADAL" clId="{A00093D8-5DFB-4B0C-9B36-BD1209B63A14}" dt="2023-04-12T02:32:45.088" v="375" actId="478"/>
          <ac:picMkLst>
            <pc:docMk/>
            <pc:sldMk cId="1255223137" sldId="288"/>
            <ac:picMk id="14" creationId="{ECDCAEB6-CE6E-3C38-74E8-B03886479670}"/>
          </ac:picMkLst>
        </pc:picChg>
        <pc:picChg chg="del">
          <ac:chgData name="Yingying Zeng" userId="fad4f09b-9143-4e74-91c1-b4028ee92ce4" providerId="ADAL" clId="{A00093D8-5DFB-4B0C-9B36-BD1209B63A14}" dt="2023-04-12T02:32:46.354" v="377" actId="478"/>
          <ac:picMkLst>
            <pc:docMk/>
            <pc:sldMk cId="1255223137" sldId="288"/>
            <ac:picMk id="18" creationId="{2205F1BF-0B5D-BEA7-CCD6-D0453D2FCE2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4132A-2849-491E-A887-B2DA7EF7A725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837A6-F29B-4ADC-BE3D-3165277EB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7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078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Mention: it is a pattern in geometry manipulation with weights to have a combination of a port for geometry and an interpreted auto-port. Examples: displacing points, scattering points,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190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13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17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23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05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00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6C3FAA-E753-4BD4-AFFC-B29F6179C7B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A16EF-6A45-CC3F-2DA3-FEAB76022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EC03B7-6D66-6CBD-B66A-F4625C7DF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D02A9-78DA-C03E-DAAA-F504BB4F3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5C208-D78D-5F59-0837-87309D321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C2771-6D56-DCD0-EAA2-DED9A1EE8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43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4E898-F863-18BB-2274-44F292F11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D7D28F-A85C-8F0B-45A9-E737BDB20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B222A-B9B7-E0E3-AEAB-AF39E28AE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F716B-C358-46B8-6DDC-6563C013C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18FCC-AFB7-3FC2-88E8-8D4D3BF13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00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D893CF-34D0-6C3F-2CDE-303A8A8211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3170EA-3AD0-797E-30E8-985B8FAAE0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657D7-2DD3-0BF9-5DF8-8757D8F61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B7669-1116-F23E-2DCC-63A5EEEED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092ED-7B59-4D84-CB3B-729F974D6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3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66515-185E-4435-C251-7E69B3FD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CDE74-9342-BC05-85AD-09B9733AB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D7521-1409-4324-30BF-0FA009AD6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25E11-FA22-134A-E3BD-95646940E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D6F02-9521-3499-3E06-843B82F10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6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31C31-32CD-DEE7-CF84-865906EC8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E5F36-6B30-B43F-DAAC-64D83885C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F2BE5-5197-002D-193B-634B182B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4AD38-9DFB-6204-664A-44B278FED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8A445-6213-2688-B62D-CB95C2FCA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69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908FA-C3E5-1E02-F42A-F52580B87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08A19-EF7B-5078-F3C3-4882E1759E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DFB93-0CDF-0A6A-A811-B3720D0602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680C14-D04C-A47D-5A42-E36D311BC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2D287-C838-81D7-6E9B-251C678B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6F4F15-76F5-3443-6006-7E577DC8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25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55C35-E022-C5B1-D952-0BA6C1FA8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347620-D798-9F85-502C-6D63486D3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E287C0-3AB9-2A5A-9103-485F565D1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2A5029-887F-3D3C-F92C-4C12E1796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0D7A75-E70C-01C7-ECFB-55D80F74C7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A7A0B9-F1A8-04D0-1E79-9F74E43AB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74B71B-2205-C988-D19A-E67FE2358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C595A5-9A62-CDE0-3EBF-3586D89A9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34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7C47A-F775-F62B-08E4-555C75531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BC365E-44AE-5FD5-EBE1-2CFE2DB7C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65601F-C3B9-22E5-D07D-46EAC77B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1D4557-5877-53BF-648C-64F7871C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22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CDD395-7D96-1773-9AA2-4348A4D71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86F41E-E530-A59D-B4A8-419461C4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042BEA-8380-CEAE-3F2D-23FAA14E0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2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3A19A-406D-8264-A640-3929EA7E9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0BA59-BD83-312E-8AA4-EDF02B07D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ABDA42-BB9C-E5CA-AA4E-F1692083C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DCD753-7265-F79B-E58D-8BA825B59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8E9F70-6617-0B74-A8E4-6F991E00C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FF06E9-3EF3-E3F0-E3DE-B82453806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36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2E098-1F32-AF2F-6963-370866FB0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F11C0-1207-45A9-5111-026A228676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F58C57-54E1-7F4B-7F4C-6547CAC10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4645C2-83B6-07D4-89E7-C992FFA75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596B94-75F5-68B6-CC05-E7E4B784A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A63C03-DDA6-6820-32D1-222A0FCB0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23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210F1F-F034-4FA6-A3F2-0160F8CF7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A9F4D9-61BC-1878-387B-A7B108442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042C0-5AFE-F198-D624-D57A03D946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CFAE9-0E62-49D2-A36A-B0766BB9167F}" type="datetimeFigureOut">
              <a:rPr lang="en-US" smtClean="0"/>
              <a:t>4/24/2023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6644D-B228-D0D8-C6BA-043A580C50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47ED9-2947-885E-CDE0-15377A8CBC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D05FD-5387-41DD-9A4F-0937F3CA6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45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4.png"/><Relationship Id="rId7" Type="http://schemas.microsoft.com/office/2007/relationships/hdphoto" Target="../media/hdphoto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microsoft.com/office/2007/relationships/hdphoto" Target="../media/hdphoto2.wdp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46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45.png"/><Relationship Id="rId9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12" Type="http://schemas.openxmlformats.org/officeDocument/2006/relationships/image" Target="../media/image56.png"/><Relationship Id="rId17" Type="http://schemas.openxmlformats.org/officeDocument/2006/relationships/image" Target="../media/image74.png"/><Relationship Id="rId2" Type="http://schemas.openxmlformats.org/officeDocument/2006/relationships/image" Target="../media/image65.png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55.png"/><Relationship Id="rId5" Type="http://schemas.openxmlformats.org/officeDocument/2006/relationships/image" Target="../media/image67.png"/><Relationship Id="rId15" Type="http://schemas.openxmlformats.org/officeDocument/2006/relationships/image" Target="../media/image72.png"/><Relationship Id="rId10" Type="http://schemas.openxmlformats.org/officeDocument/2006/relationships/image" Target="../media/image54.png"/><Relationship Id="rId19" Type="http://schemas.openxmlformats.org/officeDocument/2006/relationships/image" Target="../media/image76.png"/><Relationship Id="rId4" Type="http://schemas.microsoft.com/office/2007/relationships/hdphoto" Target="../media/hdphoto4.wdp"/><Relationship Id="rId9" Type="http://schemas.openxmlformats.org/officeDocument/2006/relationships/image" Target="../media/image69.png"/><Relationship Id="rId1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1.png"/><Relationship Id="rId7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78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1.png"/><Relationship Id="rId5" Type="http://schemas.microsoft.com/office/2007/relationships/hdphoto" Target="../media/hdphoto8.wdp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3.png"/><Relationship Id="rId7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6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83.png"/><Relationship Id="rId10" Type="http://schemas.openxmlformats.org/officeDocument/2006/relationships/image" Target="../media/image81.png"/><Relationship Id="rId4" Type="http://schemas.openxmlformats.org/officeDocument/2006/relationships/image" Target="../media/image97.png"/><Relationship Id="rId9" Type="http://schemas.openxmlformats.org/officeDocument/2006/relationships/image" Target="../media/image10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96.png"/><Relationship Id="rId7" Type="http://schemas.openxmlformats.org/officeDocument/2006/relationships/image" Target="../media/image99.pn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image" Target="../media/image79.png"/><Relationship Id="rId5" Type="http://schemas.openxmlformats.org/officeDocument/2006/relationships/image" Target="../media/image101.png"/><Relationship Id="rId10" Type="http://schemas.openxmlformats.org/officeDocument/2006/relationships/image" Target="../media/image80.png"/><Relationship Id="rId4" Type="http://schemas.openxmlformats.org/officeDocument/2006/relationships/image" Target="../media/image47.png"/><Relationship Id="rId9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96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99.png"/><Relationship Id="rId10" Type="http://schemas.openxmlformats.org/officeDocument/2006/relationships/image" Target="../media/image78.png"/><Relationship Id="rId4" Type="http://schemas.openxmlformats.org/officeDocument/2006/relationships/image" Target="../media/image102.png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10.jpg"/><Relationship Id="rId18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9.png"/><Relationship Id="rId17" Type="http://schemas.openxmlformats.org/officeDocument/2006/relationships/image" Target="../media/image12.png"/><Relationship Id="rId2" Type="http://schemas.openxmlformats.org/officeDocument/2006/relationships/video" Target="../media/media1.mp4"/><Relationship Id="rId16" Type="http://schemas.openxmlformats.org/officeDocument/2006/relationships/image" Target="../media/image11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8.png"/><Relationship Id="rId5" Type="http://schemas.microsoft.com/office/2007/relationships/media" Target="../media/media3.mp4"/><Relationship Id="rId15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s://help.autodesk.com/view/BIFROST/ENU/?guid=Bifrost_Common_build_a_graph_port_types_html" TargetMode="External"/><Relationship Id="rId4" Type="http://schemas.openxmlformats.org/officeDocument/2006/relationships/hyperlink" Target="https://help.autodesk.com/view/BIFROST/ENU/?guid=Bifrost_Common_build_a_graph_about_data_types_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s://help.autodesk.com/view/BIFROST/ENU/?guid=Bifrost_Common_build_a_graph_port_types_html" TargetMode="External"/><Relationship Id="rId4" Type="http://schemas.openxmlformats.org/officeDocument/2006/relationships/hyperlink" Target="https://help.autodesk.com/view/BIFROST/ENU/?guid=Bifrost_Common_build_a_graph_about_data_types_html" TargetMode="External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10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4C202-C65E-F6C0-5615-70EB620D2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294" y="300110"/>
            <a:ext cx="5054259" cy="639309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solidFill>
                  <a:srgbClr val="A5DCE9"/>
                </a:solidFill>
                <a:latin typeface="+mn-lt"/>
              </a:rPr>
              <a:t>Bifrost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58FDC-BB81-DBFC-342A-0439670C41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899" y="1006809"/>
            <a:ext cx="1709057" cy="639308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A5DCE9"/>
                </a:solidFill>
              </a:rPr>
              <a:t>Lesson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A8DD92-CB7E-A0D2-5239-0B4B97FD07C7}"/>
              </a:ext>
            </a:extLst>
          </p:cNvPr>
          <p:cNvSpPr txBox="1"/>
          <p:nvPr/>
        </p:nvSpPr>
        <p:spPr>
          <a:xfrm>
            <a:off x="257786" y="1469659"/>
            <a:ext cx="3139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A5DCE9"/>
                </a:solidFill>
              </a:rPr>
              <a:t>Intro to Bifrost Graph Editor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A5DCE9"/>
                </a:solidFill>
              </a:rPr>
              <a:t>Creating a terrain using fields</a:t>
            </a:r>
          </a:p>
        </p:txBody>
      </p:sp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2178DDC-F837-A065-73A2-ABE9983D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177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14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9D26B8-DC52-CE14-C765-2D3D9B8772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6" t="3329" r="5416" b="4760"/>
          <a:stretch/>
        </p:blipFill>
        <p:spPr>
          <a:xfrm>
            <a:off x="238204" y="453603"/>
            <a:ext cx="4413871" cy="43657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D82C35-4193-C657-3116-3ABF8F0124D3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9FD88B-102E-84AF-9982-AC9CA896632E}"/>
              </a:ext>
            </a:extLst>
          </p:cNvPr>
          <p:cNvSpPr txBox="1"/>
          <p:nvPr/>
        </p:nvSpPr>
        <p:spPr>
          <a:xfrm>
            <a:off x="5388121" y="507395"/>
            <a:ext cx="60082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A field is a function that associates a value to every point in space.</a:t>
            </a:r>
          </a:p>
          <a:p>
            <a:endParaRPr lang="en-US" sz="1600" dirty="0">
              <a:solidFill>
                <a:srgbClr val="A5DCE9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Scalar field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A5DCE9"/>
                </a:solidFill>
              </a:rPr>
              <a:t>Vector field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C1FC9D-FBF0-DDD5-331F-F6CB9611E089}"/>
              </a:ext>
            </a:extLst>
          </p:cNvPr>
          <p:cNvSpPr/>
          <p:nvPr/>
        </p:nvSpPr>
        <p:spPr>
          <a:xfrm>
            <a:off x="1848971" y="3820378"/>
            <a:ext cx="596168" cy="59025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57C2AB-B430-D69E-4239-E8CD166ADD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34" t="8958" r="13605" b="12003"/>
          <a:stretch/>
        </p:blipFill>
        <p:spPr>
          <a:xfrm>
            <a:off x="2776818" y="4819347"/>
            <a:ext cx="1707778" cy="1818192"/>
          </a:xfrm>
          <a:prstGeom prst="rect">
            <a:avLst/>
          </a:prstGeom>
        </p:spPr>
      </p:pic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E5569D28-4FD9-16C4-195E-71DE81718A0B}"/>
              </a:ext>
            </a:extLst>
          </p:cNvPr>
          <p:cNvCxnSpPr>
            <a:stCxn id="8" idx="2"/>
            <a:endCxn id="14" idx="1"/>
          </p:cNvCxnSpPr>
          <p:nvPr/>
        </p:nvCxnSpPr>
        <p:spPr>
          <a:xfrm rot="16200000" flipH="1">
            <a:off x="1803031" y="4754655"/>
            <a:ext cx="1317811" cy="629763"/>
          </a:xfrm>
          <a:prstGeom prst="bentConnector2">
            <a:avLst/>
          </a:prstGeom>
          <a:noFill/>
          <a:ln w="28575">
            <a:solidFill>
              <a:schemeClr val="bg1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17C7564-5206-3985-2F56-977133C311E6}"/>
              </a:ext>
            </a:extLst>
          </p:cNvPr>
          <p:cNvSpPr txBox="1"/>
          <p:nvPr/>
        </p:nvSpPr>
        <p:spPr>
          <a:xfrm>
            <a:off x="352198" y="4765555"/>
            <a:ext cx="179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value = f(x, y, z)</a:t>
            </a:r>
          </a:p>
        </p:txBody>
      </p:sp>
      <p:pic>
        <p:nvPicPr>
          <p:cNvPr id="19" name="Picture 18" descr="Map&#10;&#10;Description automatically generated">
            <a:extLst>
              <a:ext uri="{FF2B5EF4-FFF2-40B4-BE49-F238E27FC236}">
                <a16:creationId xmlns:a16="http://schemas.microsoft.com/office/drawing/2014/main" id="{792ABB1E-9582-B4BD-C308-3AB57B139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634" y="2199773"/>
            <a:ext cx="2912618" cy="41508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AA530F0-1F9C-BEA5-98C4-F479B3BF0473}"/>
              </a:ext>
            </a:extLst>
          </p:cNvPr>
          <p:cNvSpPr txBox="1"/>
          <p:nvPr/>
        </p:nvSpPr>
        <p:spPr>
          <a:xfrm>
            <a:off x="5388121" y="1861219"/>
            <a:ext cx="1794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Examples: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7D1B49-3EE2-3B1C-A892-7180B46B8853}"/>
              </a:ext>
            </a:extLst>
          </p:cNvPr>
          <p:cNvSpPr txBox="1"/>
          <p:nvPr/>
        </p:nvSpPr>
        <p:spPr>
          <a:xfrm>
            <a:off x="5784808" y="6376537"/>
            <a:ext cx="2912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temperature map (scalar field)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6D1E524-E69A-2255-8681-425C06A63E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614" b="621"/>
          <a:stretch/>
        </p:blipFill>
        <p:spPr>
          <a:xfrm>
            <a:off x="8768098" y="2199773"/>
            <a:ext cx="2984003" cy="415083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34CDEBA-CE0D-F81D-4440-453EF6C48124}"/>
              </a:ext>
            </a:extLst>
          </p:cNvPr>
          <p:cNvSpPr txBox="1"/>
          <p:nvPr/>
        </p:nvSpPr>
        <p:spPr>
          <a:xfrm>
            <a:off x="9617220" y="6376537"/>
            <a:ext cx="2229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wind map (vector field)</a:t>
            </a:r>
          </a:p>
        </p:txBody>
      </p:sp>
    </p:spTree>
    <p:extLst>
      <p:ext uri="{BB962C8B-B14F-4D97-AF65-F5344CB8AC3E}">
        <p14:creationId xmlns:p14="http://schemas.microsoft.com/office/powerpoint/2010/main" val="2076386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9FD88B-102E-84AF-9982-AC9CA896632E}"/>
              </a:ext>
            </a:extLst>
          </p:cNvPr>
          <p:cNvSpPr txBox="1"/>
          <p:nvPr/>
        </p:nvSpPr>
        <p:spPr>
          <a:xfrm>
            <a:off x="8167638" y="3071659"/>
            <a:ext cx="289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scalar field scope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visualization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8DDC28-E047-C867-19A5-8EDD54D82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100" y="569826"/>
            <a:ext cx="2438965" cy="24503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7E8204-9182-B824-AC99-F9BB0558C9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29" t="8289" r="10612" b="6987"/>
          <a:stretch/>
        </p:blipFill>
        <p:spPr>
          <a:xfrm>
            <a:off x="3038100" y="3833136"/>
            <a:ext cx="2522532" cy="25128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15BB0C-C372-A6CE-3814-6CD573031C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4362" y="654204"/>
            <a:ext cx="2232081" cy="22191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11F1DB-291A-3545-D92F-6170800D3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62" y="3912294"/>
            <a:ext cx="2186927" cy="21792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10B716-36EC-CF0C-DE90-119357B891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5833" y="3833136"/>
            <a:ext cx="5832570" cy="23774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87610A1-BE04-A0BC-61E1-95ADF3256B4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728"/>
          <a:stretch/>
        </p:blipFill>
        <p:spPr>
          <a:xfrm>
            <a:off x="5918722" y="569826"/>
            <a:ext cx="5832569" cy="241746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CA22274-5DC5-EA37-46AB-A22C071FDEF2}"/>
              </a:ext>
            </a:extLst>
          </p:cNvPr>
          <p:cNvSpPr txBox="1"/>
          <p:nvPr/>
        </p:nvSpPr>
        <p:spPr>
          <a:xfrm>
            <a:off x="7910836" y="6304502"/>
            <a:ext cx="289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assign diagnostic material</a:t>
            </a:r>
          </a:p>
        </p:txBody>
      </p:sp>
    </p:spTree>
    <p:extLst>
      <p:ext uri="{BB962C8B-B14F-4D97-AF65-F5344CB8AC3E}">
        <p14:creationId xmlns:p14="http://schemas.microsoft.com/office/powerpoint/2010/main" val="3772060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30E14F-DE36-EE87-10E8-5A7D1BE1CF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84" t="9789" r="1693" b="3325"/>
          <a:stretch/>
        </p:blipFill>
        <p:spPr>
          <a:xfrm>
            <a:off x="171273" y="693482"/>
            <a:ext cx="2043193" cy="12981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069C7D-458A-28E4-3123-7A24B485E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907" y="521257"/>
            <a:ext cx="2216991" cy="1470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0DED9E-9D90-EEAF-9511-D25FEF3AF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792" y="521257"/>
            <a:ext cx="2216991" cy="1511828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47363740-ED92-61F0-CAA1-D694762D7DDF}"/>
              </a:ext>
            </a:extLst>
          </p:cNvPr>
          <p:cNvSpPr/>
          <p:nvPr/>
        </p:nvSpPr>
        <p:spPr>
          <a:xfrm>
            <a:off x="2304515" y="1243407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922ED5EB-985B-DB33-209A-23A0153EA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9302" y="3751204"/>
            <a:ext cx="2051097" cy="132101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999F3D9-C952-CF43-A474-942E90E691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0356" y="591406"/>
            <a:ext cx="2067754" cy="134869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5ADC8FC-425C-927A-CAFE-4148A50520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4267" y="557802"/>
            <a:ext cx="2001344" cy="129784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0B5E1D8-F8E8-0FA0-C59D-8A7C08BAE5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7962" y="2131095"/>
            <a:ext cx="2051097" cy="1362579"/>
          </a:xfrm>
          <a:prstGeom prst="rect">
            <a:avLst/>
          </a:prstGeom>
        </p:spPr>
      </p:pic>
      <p:sp>
        <p:nvSpPr>
          <p:cNvPr id="69" name="Arrow: Right 68">
            <a:extLst>
              <a:ext uri="{FF2B5EF4-FFF2-40B4-BE49-F238E27FC236}">
                <a16:creationId xmlns:a16="http://schemas.microsoft.com/office/drawing/2014/main" id="{9CBA6CAD-6EF0-2C9B-DC96-086413E10EA1}"/>
              </a:ext>
            </a:extLst>
          </p:cNvPr>
          <p:cNvSpPr/>
          <p:nvPr/>
        </p:nvSpPr>
        <p:spPr>
          <a:xfrm>
            <a:off x="4776782" y="1241244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53130B77-DE29-EE7D-9514-16909A7DFB6B}"/>
              </a:ext>
            </a:extLst>
          </p:cNvPr>
          <p:cNvSpPr/>
          <p:nvPr/>
        </p:nvSpPr>
        <p:spPr>
          <a:xfrm>
            <a:off x="7296131" y="1243407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4825D12C-D060-F0BA-3357-74CA695C125F}"/>
              </a:ext>
            </a:extLst>
          </p:cNvPr>
          <p:cNvSpPr/>
          <p:nvPr/>
        </p:nvSpPr>
        <p:spPr>
          <a:xfrm>
            <a:off x="9748000" y="1243407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1E684C40-D02F-CE47-F20F-0F6A246DD151}"/>
              </a:ext>
            </a:extLst>
          </p:cNvPr>
          <p:cNvSpPr/>
          <p:nvPr/>
        </p:nvSpPr>
        <p:spPr>
          <a:xfrm rot="5400000">
            <a:off x="10898529" y="1855644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AAFB7249-ECE7-2E68-8BC9-CD45243FA595}"/>
              </a:ext>
            </a:extLst>
          </p:cNvPr>
          <p:cNvSpPr/>
          <p:nvPr/>
        </p:nvSpPr>
        <p:spPr>
          <a:xfrm rot="5400000">
            <a:off x="10898529" y="3525182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97DA388F-9460-A84B-ABFD-DD1BD46B3F7D}"/>
              </a:ext>
            </a:extLst>
          </p:cNvPr>
          <p:cNvSpPr/>
          <p:nvPr/>
        </p:nvSpPr>
        <p:spPr>
          <a:xfrm rot="5400000">
            <a:off x="10898529" y="5103727"/>
            <a:ext cx="249962" cy="202083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ACFE79B7-AE69-7F5E-AD1E-DC2CF9A865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85205" y="5447982"/>
            <a:ext cx="2005194" cy="1245931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CF970E6D-D64F-B5E0-52BA-976B81F5E6A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822"/>
          <a:stretch/>
        </p:blipFill>
        <p:spPr>
          <a:xfrm>
            <a:off x="1646746" y="2163314"/>
            <a:ext cx="6872481" cy="456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22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25BBDC-FAFA-8254-4450-CFBA3346B6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3" r="3284"/>
          <a:stretch/>
        </p:blipFill>
        <p:spPr>
          <a:xfrm>
            <a:off x="9472708" y="657127"/>
            <a:ext cx="2612049" cy="179387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16F525D-D5BE-4F04-C56D-B089CCC1C7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19" b="1753"/>
          <a:stretch/>
        </p:blipFill>
        <p:spPr>
          <a:xfrm>
            <a:off x="278248" y="3304751"/>
            <a:ext cx="11635504" cy="32853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30E14F-DE36-EE87-10E8-5A7D1BE1CF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84" t="9789" r="1693" b="3325"/>
          <a:stretch/>
        </p:blipFill>
        <p:spPr>
          <a:xfrm>
            <a:off x="134329" y="828675"/>
            <a:ext cx="2616214" cy="16622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069C7D-458A-28E4-3123-7A24B485E8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3492" y="651130"/>
            <a:ext cx="2838754" cy="18827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0DED9E-9D90-EEAF-9511-D25FEF3AF9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9700" y="598036"/>
            <a:ext cx="2838754" cy="1935826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47363740-ED92-61F0-CAA1-D694762D7DDF}"/>
              </a:ext>
            </a:extLst>
          </p:cNvPr>
          <p:cNvSpPr/>
          <p:nvPr/>
        </p:nvSpPr>
        <p:spPr>
          <a:xfrm>
            <a:off x="2890001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21802E0-A3B1-3ABE-51ED-C36CFC4F9FE7}"/>
              </a:ext>
            </a:extLst>
          </p:cNvPr>
          <p:cNvSpPr/>
          <p:nvPr/>
        </p:nvSpPr>
        <p:spPr>
          <a:xfrm>
            <a:off x="6041704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836398-DDF2-10F9-9D2D-D8D9AECC31E3}"/>
              </a:ext>
            </a:extLst>
          </p:cNvPr>
          <p:cNvSpPr/>
          <p:nvPr/>
        </p:nvSpPr>
        <p:spPr>
          <a:xfrm>
            <a:off x="9095556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EB7AEEB-901F-751B-A1A4-1292EC7B6AAF}"/>
              </a:ext>
            </a:extLst>
          </p:cNvPr>
          <p:cNvSpPr txBox="1"/>
          <p:nvPr/>
        </p:nvSpPr>
        <p:spPr>
          <a:xfrm>
            <a:off x="575488" y="2533862"/>
            <a:ext cx="1616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input mesh plane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EB66B1-EB4B-4AB4-9754-4AB9DC2D8217}"/>
              </a:ext>
            </a:extLst>
          </p:cNvPr>
          <p:cNvSpPr txBox="1"/>
          <p:nvPr/>
        </p:nvSpPr>
        <p:spPr>
          <a:xfrm>
            <a:off x="3794081" y="2533862"/>
            <a:ext cx="155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fractal noise field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D9E07F-8DBE-3436-BBB6-F5C770EC0A97}"/>
              </a:ext>
            </a:extLst>
          </p:cNvPr>
          <p:cNvSpPr txBox="1"/>
          <p:nvPr/>
        </p:nvSpPr>
        <p:spPr>
          <a:xfrm>
            <a:off x="6937331" y="2533862"/>
            <a:ext cx="155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displace points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0FA341-B0A5-936D-5E6A-75340B0CE827}"/>
              </a:ext>
            </a:extLst>
          </p:cNvPr>
          <p:cNvSpPr txBox="1"/>
          <p:nvPr/>
        </p:nvSpPr>
        <p:spPr>
          <a:xfrm>
            <a:off x="10252032" y="2533862"/>
            <a:ext cx="155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out mesh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94D762D-6C2C-D059-30D5-C836BA6376A7}"/>
              </a:ext>
            </a:extLst>
          </p:cNvPr>
          <p:cNvCxnSpPr>
            <a:cxnSpLocks/>
          </p:cNvCxnSpPr>
          <p:nvPr/>
        </p:nvCxnSpPr>
        <p:spPr>
          <a:xfrm>
            <a:off x="1220561" y="2918732"/>
            <a:ext cx="0" cy="789668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E1E1A0D-6790-C3DC-A7F7-D53D9C27360B}"/>
              </a:ext>
            </a:extLst>
          </p:cNvPr>
          <p:cNvCxnSpPr>
            <a:cxnSpLocks/>
          </p:cNvCxnSpPr>
          <p:nvPr/>
        </p:nvCxnSpPr>
        <p:spPr>
          <a:xfrm>
            <a:off x="4310125" y="2918732"/>
            <a:ext cx="0" cy="1454686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7CBBF58-D865-EA99-4FE3-8098A56BC7A0}"/>
              </a:ext>
            </a:extLst>
          </p:cNvPr>
          <p:cNvCxnSpPr>
            <a:cxnSpLocks/>
          </p:cNvCxnSpPr>
          <p:nvPr/>
        </p:nvCxnSpPr>
        <p:spPr>
          <a:xfrm>
            <a:off x="7390453" y="2918732"/>
            <a:ext cx="0" cy="595704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35B2111-EFB2-5C85-EB6A-827C2F6D4FD2}"/>
              </a:ext>
            </a:extLst>
          </p:cNvPr>
          <p:cNvCxnSpPr>
            <a:cxnSpLocks/>
          </p:cNvCxnSpPr>
          <p:nvPr/>
        </p:nvCxnSpPr>
        <p:spPr>
          <a:xfrm>
            <a:off x="10734912" y="2918732"/>
            <a:ext cx="0" cy="595704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BE2CAB2C-21C7-CE68-7B53-AD3563D0343B}"/>
              </a:ext>
            </a:extLst>
          </p:cNvPr>
          <p:cNvSpPr/>
          <p:nvPr/>
        </p:nvSpPr>
        <p:spPr>
          <a:xfrm>
            <a:off x="6747166" y="3514436"/>
            <a:ext cx="1500905" cy="145468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2D3EC99-8F87-193C-1806-021D1772167A}"/>
              </a:ext>
            </a:extLst>
          </p:cNvPr>
          <p:cNvSpPr/>
          <p:nvPr/>
        </p:nvSpPr>
        <p:spPr>
          <a:xfrm>
            <a:off x="3699165" y="4373417"/>
            <a:ext cx="1403923" cy="209665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4C7182F-1450-3395-3B27-64BFED569586}"/>
              </a:ext>
            </a:extLst>
          </p:cNvPr>
          <p:cNvSpPr/>
          <p:nvPr/>
        </p:nvSpPr>
        <p:spPr>
          <a:xfrm>
            <a:off x="683491" y="3706967"/>
            <a:ext cx="1371595" cy="113288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E902D66-CA85-6D97-45D4-481BF3BA4A04}"/>
              </a:ext>
            </a:extLst>
          </p:cNvPr>
          <p:cNvSpPr/>
          <p:nvPr/>
        </p:nvSpPr>
        <p:spPr>
          <a:xfrm>
            <a:off x="10113818" y="3514436"/>
            <a:ext cx="1450109" cy="12099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4D9FF62-6ACD-918D-31AC-CF59819F9101}"/>
              </a:ext>
            </a:extLst>
          </p:cNvPr>
          <p:cNvSpPr/>
          <p:nvPr/>
        </p:nvSpPr>
        <p:spPr>
          <a:xfrm>
            <a:off x="6802001" y="4119418"/>
            <a:ext cx="267855" cy="267855"/>
          </a:xfrm>
          <a:prstGeom prst="ellipse">
            <a:avLst/>
          </a:prstGeom>
          <a:noFill/>
          <a:ln w="28575">
            <a:solidFill>
              <a:srgbClr val="C04C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E324EC5-5686-36BB-95D3-CABAC93FA24A}"/>
              </a:ext>
            </a:extLst>
          </p:cNvPr>
          <p:cNvCxnSpPr>
            <a:cxnSpLocks/>
            <a:stCxn id="54" idx="4"/>
          </p:cNvCxnSpPr>
          <p:nvPr/>
        </p:nvCxnSpPr>
        <p:spPr>
          <a:xfrm>
            <a:off x="6935929" y="4387273"/>
            <a:ext cx="0" cy="1000277"/>
          </a:xfrm>
          <a:prstGeom prst="straightConnector1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4EA1735B-5AE0-BAA9-7056-33860DBFB297}"/>
              </a:ext>
            </a:extLst>
          </p:cNvPr>
          <p:cNvSpPr txBox="1"/>
          <p:nvPr/>
        </p:nvSpPr>
        <p:spPr>
          <a:xfrm>
            <a:off x="6720411" y="5387550"/>
            <a:ext cx="155441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E5B5C8"/>
                </a:solidFill>
              </a:rPr>
              <a:t>Interpreted auto-port</a:t>
            </a:r>
            <a:r>
              <a:rPr lang="en-US" sz="1050" dirty="0">
                <a:solidFill>
                  <a:srgbClr val="E5B5C8"/>
                </a:solidFill>
              </a:rPr>
              <a:t> supports multiple data types. A scalar field is sampled at each position of the geometry’s components.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370D660-18D2-4829-BE2C-655E7F186C4F}"/>
              </a:ext>
            </a:extLst>
          </p:cNvPr>
          <p:cNvSpPr/>
          <p:nvPr/>
        </p:nvSpPr>
        <p:spPr>
          <a:xfrm>
            <a:off x="6747166" y="5387551"/>
            <a:ext cx="1500905" cy="1082522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298A1B-9D82-35E1-865C-EF095BE9AE44}"/>
              </a:ext>
            </a:extLst>
          </p:cNvPr>
          <p:cNvSpPr/>
          <p:nvPr/>
        </p:nvSpPr>
        <p:spPr>
          <a:xfrm>
            <a:off x="8360724" y="5387551"/>
            <a:ext cx="3122344" cy="1082522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2944C-780C-A729-0B86-DB640C3D540B}"/>
              </a:ext>
            </a:extLst>
          </p:cNvPr>
          <p:cNvSpPr txBox="1"/>
          <p:nvPr/>
        </p:nvSpPr>
        <p:spPr>
          <a:xfrm>
            <a:off x="8358392" y="5387550"/>
            <a:ext cx="31614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E5B5C8"/>
                </a:solidFill>
              </a:rPr>
              <a:t>The combination of a port for geometry and an interpreted auto port for weights is a common pattern in several nodes, such as displace points and scatter points, allowing users to use a field, an arrays or a single value to modulate the intensity or probability of the operation at every point.</a:t>
            </a:r>
          </a:p>
        </p:txBody>
      </p:sp>
    </p:spTree>
    <p:extLst>
      <p:ext uri="{BB962C8B-B14F-4D97-AF65-F5344CB8AC3E}">
        <p14:creationId xmlns:p14="http://schemas.microsoft.com/office/powerpoint/2010/main" val="2868510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FF4730BD-F650-F2DE-3A79-DDC59B76A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400" y="3418394"/>
            <a:ext cx="2781532" cy="180378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D90B32C-B145-62FB-67B6-7F7284AC9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50" y="3477295"/>
            <a:ext cx="2817939" cy="18379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1CDB9D-AFD3-40F3-DECA-C2E2B41C519A}"/>
              </a:ext>
            </a:extLst>
          </p:cNvPr>
          <p:cNvSpPr txBox="1"/>
          <p:nvPr/>
        </p:nvSpPr>
        <p:spPr>
          <a:xfrm>
            <a:off x="3023414" y="3265666"/>
            <a:ext cx="1365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A5DCE9"/>
                </a:solidFill>
              </a:rPr>
              <a:t>fcurve field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4499A4-8FAC-AE1E-2220-7B4CEBF2DB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097" y="756554"/>
            <a:ext cx="2378177" cy="24120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6C7CC7-5210-9A3C-C14A-B18C93B47E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48871" y="818604"/>
            <a:ext cx="2342184" cy="2349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40A3F4-C8B2-0671-AABE-99F4394888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3824" y="4031672"/>
            <a:ext cx="2297476" cy="2433213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B629A1-4AE1-DB2B-B0D9-DBFFAA8C81BB}"/>
              </a:ext>
            </a:extLst>
          </p:cNvPr>
          <p:cNvSpPr/>
          <p:nvPr/>
        </p:nvSpPr>
        <p:spPr>
          <a:xfrm>
            <a:off x="3040568" y="3009313"/>
            <a:ext cx="1106832" cy="244468"/>
          </a:xfrm>
          <a:prstGeom prst="rightArrow">
            <a:avLst>
              <a:gd name="adj1" fmla="val 31109"/>
              <a:gd name="adj2" fmla="val 50000"/>
            </a:avLst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BE21AA2-D5D9-1D7B-D130-19E519F9DA3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757" t="5071" b="2395"/>
          <a:stretch/>
        </p:blipFill>
        <p:spPr>
          <a:xfrm>
            <a:off x="7191603" y="664205"/>
            <a:ext cx="4632168" cy="3034146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C3FF87-78B9-29B2-5A1E-669E08C63021}"/>
              </a:ext>
            </a:extLst>
          </p:cNvPr>
          <p:cNvCxnSpPr>
            <a:cxnSpLocks/>
          </p:cNvCxnSpPr>
          <p:nvPr/>
        </p:nvCxnSpPr>
        <p:spPr>
          <a:xfrm>
            <a:off x="9602562" y="3015713"/>
            <a:ext cx="0" cy="877414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3BFAF9E-D8BB-E1E7-0BEB-52B7BCED294D}"/>
              </a:ext>
            </a:extLst>
          </p:cNvPr>
          <p:cNvSpPr/>
          <p:nvPr/>
        </p:nvSpPr>
        <p:spPr>
          <a:xfrm>
            <a:off x="8294258" y="3893126"/>
            <a:ext cx="2616608" cy="270363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1770CB-4656-08F5-9941-A489759AEBD7}"/>
              </a:ext>
            </a:extLst>
          </p:cNvPr>
          <p:cNvSpPr/>
          <p:nvPr/>
        </p:nvSpPr>
        <p:spPr>
          <a:xfrm>
            <a:off x="277091" y="664205"/>
            <a:ext cx="2754191" cy="490462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1763E5-9866-FEDE-5AB5-284FA42CD1CE}"/>
              </a:ext>
            </a:extLst>
          </p:cNvPr>
          <p:cNvSpPr/>
          <p:nvPr/>
        </p:nvSpPr>
        <p:spPr>
          <a:xfrm>
            <a:off x="4147400" y="664205"/>
            <a:ext cx="2754191" cy="490462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6B975F-9D67-D957-DB01-85A77F6DEEE2}"/>
              </a:ext>
            </a:extLst>
          </p:cNvPr>
          <p:cNvSpPr txBox="1"/>
          <p:nvPr/>
        </p:nvSpPr>
        <p:spPr>
          <a:xfrm>
            <a:off x="214070" y="5880110"/>
            <a:ext cx="4950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A5DCE9"/>
                </a:solidFill>
              </a:rPr>
              <a:t>fcurve field modulates a field using a functional curve to remap the input field values to new ones</a:t>
            </a:r>
          </a:p>
        </p:txBody>
      </p:sp>
    </p:spTree>
    <p:extLst>
      <p:ext uri="{BB962C8B-B14F-4D97-AF65-F5344CB8AC3E}">
        <p14:creationId xmlns:p14="http://schemas.microsoft.com/office/powerpoint/2010/main" val="3453566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:a16="http://schemas.microsoft.com/office/drawing/2014/main" id="{FBAECAF8-6495-C532-6DDE-B8ECF0556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429" y="488336"/>
            <a:ext cx="3701132" cy="245872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5A4AE0C-AD8E-20B3-80C3-16510299E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3" y="633556"/>
            <a:ext cx="3684139" cy="2389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1CDB9D-AFD3-40F3-DECA-C2E2B41C519A}"/>
              </a:ext>
            </a:extLst>
          </p:cNvPr>
          <p:cNvSpPr txBox="1"/>
          <p:nvPr/>
        </p:nvSpPr>
        <p:spPr>
          <a:xfrm>
            <a:off x="3715101" y="1862658"/>
            <a:ext cx="1365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A5DCE9"/>
                </a:solidFill>
              </a:rPr>
              <a:t>adjusting parameters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0821B23-8779-F2A7-386E-7193B48F5A3F}"/>
              </a:ext>
            </a:extLst>
          </p:cNvPr>
          <p:cNvSpPr/>
          <p:nvPr/>
        </p:nvSpPr>
        <p:spPr>
          <a:xfrm>
            <a:off x="4028420" y="1498422"/>
            <a:ext cx="738803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75B022-372C-B3E6-7E3D-0036ADC35C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49"/>
          <a:stretch/>
        </p:blipFill>
        <p:spPr>
          <a:xfrm>
            <a:off x="9410371" y="375910"/>
            <a:ext cx="2411431" cy="17864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AE8F03-8082-316D-0A87-5B5B51B76E7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131"/>
          <a:stretch/>
        </p:blipFill>
        <p:spPr>
          <a:xfrm>
            <a:off x="9434206" y="5157018"/>
            <a:ext cx="2387595" cy="12787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A504511-B69C-29DD-2887-695170F4EE8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013"/>
          <a:stretch/>
        </p:blipFill>
        <p:spPr>
          <a:xfrm>
            <a:off x="9434206" y="2335205"/>
            <a:ext cx="2387595" cy="264948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EF4D962-EE38-33A4-06C5-2EB621A0A7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5060" y="3547823"/>
            <a:ext cx="1701411" cy="171264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323CF29-584D-F23D-7EE1-E4012085A49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314"/>
          <a:stretch/>
        </p:blipFill>
        <p:spPr>
          <a:xfrm>
            <a:off x="2809657" y="5411371"/>
            <a:ext cx="1588165" cy="115744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895B4A4-E04F-103F-B40C-7B4EC2BC88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4137" y="3578922"/>
            <a:ext cx="1668608" cy="168154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00954EF-0025-D184-2FFC-E6BFA350941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208"/>
          <a:stretch/>
        </p:blipFill>
        <p:spPr>
          <a:xfrm>
            <a:off x="553524" y="5408610"/>
            <a:ext cx="1588307" cy="11574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F2839DB-97FB-6584-483F-F83686159E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78786" y="3578922"/>
            <a:ext cx="1704114" cy="168154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46AB335-11C5-3855-2F05-5EF52EAA6AD5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6102"/>
          <a:stretch/>
        </p:blipFill>
        <p:spPr>
          <a:xfrm>
            <a:off x="5036760" y="5408611"/>
            <a:ext cx="1588166" cy="1159871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18EA35F4-221C-1B84-D00B-88600FBD802F}"/>
              </a:ext>
            </a:extLst>
          </p:cNvPr>
          <p:cNvSpPr/>
          <p:nvPr/>
        </p:nvSpPr>
        <p:spPr>
          <a:xfrm>
            <a:off x="7093531" y="3616036"/>
            <a:ext cx="1668609" cy="2950019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215F23F-077D-060F-CF69-23A814C63E8A}"/>
              </a:ext>
            </a:extLst>
          </p:cNvPr>
          <p:cNvSpPr/>
          <p:nvPr/>
        </p:nvSpPr>
        <p:spPr>
          <a:xfrm>
            <a:off x="9295649" y="252457"/>
            <a:ext cx="2628496" cy="631359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4FD04D3-7B99-C0F1-E168-A31BCB8CF463}"/>
              </a:ext>
            </a:extLst>
          </p:cNvPr>
          <p:cNvCxnSpPr>
            <a:cxnSpLocks/>
          </p:cNvCxnSpPr>
          <p:nvPr/>
        </p:nvCxnSpPr>
        <p:spPr>
          <a:xfrm flipH="1">
            <a:off x="8077200" y="1584037"/>
            <a:ext cx="1218449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21C10365-724B-2345-681C-62A816AF0D50}"/>
              </a:ext>
            </a:extLst>
          </p:cNvPr>
          <p:cNvSpPr txBox="1"/>
          <p:nvPr/>
        </p:nvSpPr>
        <p:spPr>
          <a:xfrm>
            <a:off x="7207507" y="3692867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5CC83"/>
                </a:solidFill>
              </a:rPr>
              <a:t>Num Frequencies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75170F-00C7-570F-79B0-AB552413F248}"/>
              </a:ext>
            </a:extLst>
          </p:cNvPr>
          <p:cNvSpPr txBox="1"/>
          <p:nvPr/>
        </p:nvSpPr>
        <p:spPr>
          <a:xfrm>
            <a:off x="7207507" y="4203114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Details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9AC46B2-A125-0693-F9EA-FDFA37B7A51C}"/>
              </a:ext>
            </a:extLst>
          </p:cNvPr>
          <p:cNvSpPr txBox="1"/>
          <p:nvPr/>
        </p:nvSpPr>
        <p:spPr>
          <a:xfrm>
            <a:off x="7200643" y="4713361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5CC83"/>
                </a:solidFill>
              </a:rPr>
              <a:t>Frequency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4006843-2C00-399C-40F5-97BF39A131DA}"/>
              </a:ext>
            </a:extLst>
          </p:cNvPr>
          <p:cNvSpPr txBox="1"/>
          <p:nvPr/>
        </p:nvSpPr>
        <p:spPr>
          <a:xfrm>
            <a:off x="7200643" y="5225919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Scale</a:t>
            </a:r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28796DAB-4F77-3600-FA10-A82E5C70B386}"/>
              </a:ext>
            </a:extLst>
          </p:cNvPr>
          <p:cNvSpPr/>
          <p:nvPr/>
        </p:nvSpPr>
        <p:spPr>
          <a:xfrm rot="16200000">
            <a:off x="8436708" y="3756321"/>
            <a:ext cx="174471" cy="10621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3743BFAA-7FF3-A66C-C666-9EB4DAAF36B1}"/>
              </a:ext>
            </a:extLst>
          </p:cNvPr>
          <p:cNvSpPr/>
          <p:nvPr/>
        </p:nvSpPr>
        <p:spPr>
          <a:xfrm rot="16200000">
            <a:off x="8103692" y="4262238"/>
            <a:ext cx="174471" cy="10621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1E801A9-30D4-25E1-F33D-834127C91EBB}"/>
              </a:ext>
            </a:extLst>
          </p:cNvPr>
          <p:cNvCxnSpPr>
            <a:stCxn id="54" idx="2"/>
            <a:endCxn id="55" idx="0"/>
          </p:cNvCxnSpPr>
          <p:nvPr/>
        </p:nvCxnSpPr>
        <p:spPr>
          <a:xfrm>
            <a:off x="7890228" y="3969866"/>
            <a:ext cx="0" cy="23324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EE837AFB-1EAB-17F8-C430-1C9D14AE74D7}"/>
              </a:ext>
            </a:extLst>
          </p:cNvPr>
          <p:cNvSpPr/>
          <p:nvPr/>
        </p:nvSpPr>
        <p:spPr>
          <a:xfrm rot="16200000">
            <a:off x="8235374" y="4776462"/>
            <a:ext cx="174471" cy="10621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row: Right 65">
            <a:extLst>
              <a:ext uri="{FF2B5EF4-FFF2-40B4-BE49-F238E27FC236}">
                <a16:creationId xmlns:a16="http://schemas.microsoft.com/office/drawing/2014/main" id="{A63AA9B8-0248-A91C-4D11-EBA8D6D6C8C9}"/>
              </a:ext>
            </a:extLst>
          </p:cNvPr>
          <p:cNvSpPr/>
          <p:nvPr/>
        </p:nvSpPr>
        <p:spPr>
          <a:xfrm rot="5400000">
            <a:off x="8043718" y="5311309"/>
            <a:ext cx="174471" cy="106218"/>
          </a:xfrm>
          <a:prstGeom prst="rightArrow">
            <a:avLst/>
          </a:prstGeom>
          <a:solidFill>
            <a:srgbClr val="A141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F18BE30-5BE2-7380-51DA-7F47DA2C4E68}"/>
              </a:ext>
            </a:extLst>
          </p:cNvPr>
          <p:cNvCxnSpPr/>
          <p:nvPr/>
        </p:nvCxnSpPr>
        <p:spPr>
          <a:xfrm>
            <a:off x="7883364" y="4990360"/>
            <a:ext cx="0" cy="23324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1CA44CDA-EC6E-9C70-7637-06CEA1E0F17A}"/>
              </a:ext>
            </a:extLst>
          </p:cNvPr>
          <p:cNvSpPr txBox="1"/>
          <p:nvPr/>
        </p:nvSpPr>
        <p:spPr>
          <a:xfrm>
            <a:off x="7207507" y="5716883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5CC83"/>
                </a:solidFill>
              </a:rPr>
              <a:t>Magnitude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528D90F-81B8-9115-9ACA-B9892A83014B}"/>
              </a:ext>
            </a:extLst>
          </p:cNvPr>
          <p:cNvSpPr txBox="1"/>
          <p:nvPr/>
        </p:nvSpPr>
        <p:spPr>
          <a:xfrm>
            <a:off x="7207507" y="6227130"/>
            <a:ext cx="1365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Absolute Values</a:t>
            </a:r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DE8FAEF7-532B-9E0C-0547-D676A3E39704}"/>
              </a:ext>
            </a:extLst>
          </p:cNvPr>
          <p:cNvSpPr/>
          <p:nvPr/>
        </p:nvSpPr>
        <p:spPr>
          <a:xfrm rot="16200000">
            <a:off x="8215618" y="5780337"/>
            <a:ext cx="174471" cy="10621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E46F7D56-02E5-63BC-A190-10DD8B1AA573}"/>
              </a:ext>
            </a:extLst>
          </p:cNvPr>
          <p:cNvSpPr/>
          <p:nvPr/>
        </p:nvSpPr>
        <p:spPr>
          <a:xfrm rot="16200000">
            <a:off x="8373216" y="6286254"/>
            <a:ext cx="174471" cy="10621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BFB523D-30D7-760D-82E1-2C5F2D784727}"/>
              </a:ext>
            </a:extLst>
          </p:cNvPr>
          <p:cNvCxnSpPr>
            <a:stCxn id="68" idx="2"/>
            <a:endCxn id="69" idx="0"/>
          </p:cNvCxnSpPr>
          <p:nvPr/>
        </p:nvCxnSpPr>
        <p:spPr>
          <a:xfrm>
            <a:off x="7890228" y="5993882"/>
            <a:ext cx="0" cy="23324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007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B4FF42-1F7A-4E9D-3FE4-A690A2C8CD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04"/>
          <a:stretch/>
        </p:blipFill>
        <p:spPr>
          <a:xfrm>
            <a:off x="4355645" y="3274497"/>
            <a:ext cx="7522319" cy="3188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70AFA6-E6FB-F50A-4A1A-61C75409A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82" y="526284"/>
            <a:ext cx="3858125" cy="25630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1CDB9D-AFD3-40F3-DECA-C2E2B41C519A}"/>
              </a:ext>
            </a:extLst>
          </p:cNvPr>
          <p:cNvSpPr txBox="1"/>
          <p:nvPr/>
        </p:nvSpPr>
        <p:spPr>
          <a:xfrm>
            <a:off x="2227396" y="3307596"/>
            <a:ext cx="1365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A5DCE9"/>
                </a:solidFill>
              </a:rPr>
              <a:t>assigning colors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0821B23-8779-F2A7-386E-7193B48F5A3F}"/>
              </a:ext>
            </a:extLst>
          </p:cNvPr>
          <p:cNvSpPr/>
          <p:nvPr/>
        </p:nvSpPr>
        <p:spPr>
          <a:xfrm rot="5400000">
            <a:off x="1638267" y="3388660"/>
            <a:ext cx="738803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78783-C5BD-6119-FB4C-3C8BACDE5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937" y="3984676"/>
            <a:ext cx="3979514" cy="2563018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7FE4F494-B5AA-2025-ED1C-98E1C799B3E0}"/>
              </a:ext>
            </a:extLst>
          </p:cNvPr>
          <p:cNvGrpSpPr/>
          <p:nvPr/>
        </p:nvGrpSpPr>
        <p:grpSpPr>
          <a:xfrm>
            <a:off x="4980292" y="262215"/>
            <a:ext cx="6418994" cy="2082037"/>
            <a:chOff x="5360448" y="2520506"/>
            <a:chExt cx="6418994" cy="208203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49F6880-D992-C2B1-C805-8B806864A3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643" r="25902" b="24110"/>
            <a:stretch/>
          </p:blipFill>
          <p:spPr>
            <a:xfrm>
              <a:off x="6885709" y="2520506"/>
              <a:ext cx="4893733" cy="1954389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B10912-CC63-7A8B-80E7-4C2771BA5D7C}"/>
                </a:ext>
              </a:extLst>
            </p:cNvPr>
            <p:cNvSpPr/>
            <p:nvPr/>
          </p:nvSpPr>
          <p:spPr>
            <a:xfrm>
              <a:off x="6050331" y="4386566"/>
              <a:ext cx="287866" cy="124178"/>
            </a:xfrm>
            <a:prstGeom prst="rect">
              <a:avLst/>
            </a:prstGeom>
            <a:solidFill>
              <a:srgbClr val="1B5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663C18-CAAA-60A2-193C-F876B446C82C}"/>
                </a:ext>
              </a:extLst>
            </p:cNvPr>
            <p:cNvSpPr/>
            <p:nvPr/>
          </p:nvSpPr>
          <p:spPr>
            <a:xfrm>
              <a:off x="6050331" y="3179857"/>
              <a:ext cx="287866" cy="124178"/>
            </a:xfrm>
            <a:prstGeom prst="rect">
              <a:avLst/>
            </a:prstGeom>
            <a:solidFill>
              <a:srgbClr val="75A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C72FFC5-BD73-0075-5B87-BCCBA3D4363A}"/>
                </a:ext>
              </a:extLst>
            </p:cNvPr>
            <p:cNvCxnSpPr/>
            <p:nvPr/>
          </p:nvCxnSpPr>
          <p:spPr>
            <a:xfrm>
              <a:off x="6456731" y="3241946"/>
              <a:ext cx="530578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5CD5CF5-C5A9-8586-DEA0-5774E06ED899}"/>
                </a:ext>
              </a:extLst>
            </p:cNvPr>
            <p:cNvCxnSpPr>
              <a:cxnSpLocks/>
            </p:cNvCxnSpPr>
            <p:nvPr/>
          </p:nvCxnSpPr>
          <p:spPr>
            <a:xfrm>
              <a:off x="6456731" y="4463312"/>
              <a:ext cx="815954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0C30B0B-6182-DF9C-29A0-AFF591A2AC6A}"/>
                </a:ext>
              </a:extLst>
            </p:cNvPr>
            <p:cNvSpPr txBox="1"/>
            <p:nvPr/>
          </p:nvSpPr>
          <p:spPr>
            <a:xfrm>
              <a:off x="5360448" y="3088057"/>
              <a:ext cx="660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A5DCE9"/>
                  </a:solidFill>
                </a:rPr>
                <a:t>color2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ED302C2-EB0D-0FEF-E018-1FB992244987}"/>
                </a:ext>
              </a:extLst>
            </p:cNvPr>
            <p:cNvSpPr txBox="1"/>
            <p:nvPr/>
          </p:nvSpPr>
          <p:spPr>
            <a:xfrm>
              <a:off x="5360448" y="4294766"/>
              <a:ext cx="660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A5DCE9"/>
                  </a:solidFill>
                </a:rPr>
                <a:t>color1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231550C-ED7B-F1AB-8E63-D8134B80DA5A}"/>
              </a:ext>
            </a:extLst>
          </p:cNvPr>
          <p:cNvSpPr txBox="1"/>
          <p:nvPr/>
        </p:nvSpPr>
        <p:spPr>
          <a:xfrm>
            <a:off x="6676425" y="2614639"/>
            <a:ext cx="4215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A5DCE9"/>
                </a:solidFill>
              </a:rPr>
              <a:t>establish a relationship between the y coordinate and the linear interpolation between the two colors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B95A34D-AB8F-26DE-4A40-67CA2CE2C05A}"/>
              </a:ext>
            </a:extLst>
          </p:cNvPr>
          <p:cNvSpPr/>
          <p:nvPr/>
        </p:nvSpPr>
        <p:spPr>
          <a:xfrm>
            <a:off x="8751059" y="3479471"/>
            <a:ext cx="951741" cy="670300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E42B7199-A66F-B790-EFA3-C8F68F583CF2}"/>
              </a:ext>
            </a:extLst>
          </p:cNvPr>
          <p:cNvCxnSpPr>
            <a:cxnSpLocks/>
            <a:stCxn id="21" idx="1"/>
          </p:cNvCxnSpPr>
          <p:nvPr/>
        </p:nvCxnSpPr>
        <p:spPr>
          <a:xfrm rot="10800000" flipH="1" flipV="1">
            <a:off x="4980292" y="983654"/>
            <a:ext cx="3770766" cy="3597581"/>
          </a:xfrm>
          <a:prstGeom prst="bentConnector3">
            <a:avLst>
              <a:gd name="adj1" fmla="val -6062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D0E57A88-640B-F553-64D5-A80A45BB4127}"/>
              </a:ext>
            </a:extLst>
          </p:cNvPr>
          <p:cNvSpPr/>
          <p:nvPr/>
        </p:nvSpPr>
        <p:spPr>
          <a:xfrm>
            <a:off x="8751058" y="4207468"/>
            <a:ext cx="951741" cy="620307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EA11F85-E7A4-D7C9-3928-152E68377E83}"/>
              </a:ext>
            </a:extLst>
          </p:cNvPr>
          <p:cNvCxnSpPr>
            <a:cxnSpLocks/>
            <a:stCxn id="22" idx="2"/>
          </p:cNvCxnSpPr>
          <p:nvPr/>
        </p:nvCxnSpPr>
        <p:spPr>
          <a:xfrm rot="16200000" flipH="1">
            <a:off x="6295716" y="1359276"/>
            <a:ext cx="1470369" cy="3440319"/>
          </a:xfrm>
          <a:prstGeom prst="bentConnector2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155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>
            <a:extLst>
              <a:ext uri="{FF2B5EF4-FFF2-40B4-BE49-F238E27FC236}">
                <a16:creationId xmlns:a16="http://schemas.microsoft.com/office/drawing/2014/main" id="{E8C5D7DF-AB90-EDE5-E9F3-47D7E2046F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1" t="5879" r="3792" b="3565"/>
          <a:stretch/>
        </p:blipFill>
        <p:spPr>
          <a:xfrm>
            <a:off x="6776357" y="2782069"/>
            <a:ext cx="5188404" cy="3876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92D8BF-E3DE-77FE-4196-EA1A9F9DA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0199" y="553738"/>
            <a:ext cx="3288500" cy="15656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43DA92B-770C-3989-9129-36648E51D7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2867" y="463021"/>
            <a:ext cx="3347881" cy="16136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239355-0E01-0952-798F-A16DE6E1E02B}"/>
              </a:ext>
            </a:extLst>
          </p:cNvPr>
          <p:cNvSpPr txBox="1"/>
          <p:nvPr/>
        </p:nvSpPr>
        <p:spPr>
          <a:xfrm>
            <a:off x="10900938" y="199618"/>
            <a:ext cx="11670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A5DCE9"/>
                </a:solidFill>
              </a:rPr>
              <a:t>Variations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0DF746C-CA71-F2BF-EABA-F2FA9954077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13884" r="3303"/>
          <a:stretch/>
        </p:blipFill>
        <p:spPr>
          <a:xfrm>
            <a:off x="9326193" y="1343910"/>
            <a:ext cx="2741794" cy="12943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3766745-94BE-8BDB-76B2-0B606403C2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013" y="547210"/>
            <a:ext cx="3096218" cy="16136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283156B-E280-0302-285D-4E94F708521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4730"/>
          <a:stretch/>
        </p:blipFill>
        <p:spPr>
          <a:xfrm>
            <a:off x="622029" y="2356733"/>
            <a:ext cx="1991038" cy="128010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63CB282-625F-6C65-1A73-32FB3F4E4C3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3131"/>
          <a:stretch/>
        </p:blipFill>
        <p:spPr>
          <a:xfrm>
            <a:off x="622029" y="5488269"/>
            <a:ext cx="1995193" cy="105580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2A93CC4-8E53-6D26-41AA-1C5EDFE2377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16048" b="14181"/>
          <a:stretch/>
        </p:blipFill>
        <p:spPr>
          <a:xfrm>
            <a:off x="622029" y="3784398"/>
            <a:ext cx="1995193" cy="155765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0984ACB0-DB3E-1F16-2474-3C9D81EB2057}"/>
              </a:ext>
            </a:extLst>
          </p:cNvPr>
          <p:cNvSpPr/>
          <p:nvPr/>
        </p:nvSpPr>
        <p:spPr>
          <a:xfrm>
            <a:off x="534495" y="2243057"/>
            <a:ext cx="2170262" cy="441532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44FF87D3-B306-12E8-B151-7F3489CDC00B}"/>
              </a:ext>
            </a:extLst>
          </p:cNvPr>
          <p:cNvCxnSpPr>
            <a:cxnSpLocks/>
          </p:cNvCxnSpPr>
          <p:nvPr/>
        </p:nvCxnSpPr>
        <p:spPr>
          <a:xfrm>
            <a:off x="8137236" y="1708726"/>
            <a:ext cx="1588655" cy="240794"/>
          </a:xfrm>
          <a:prstGeom prst="bentConnector3">
            <a:avLst>
              <a:gd name="adj1" fmla="val -291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8829C830-ABAF-CD72-4C0D-86218F68F6FC}"/>
              </a:ext>
            </a:extLst>
          </p:cNvPr>
          <p:cNvSpPr/>
          <p:nvPr/>
        </p:nvSpPr>
        <p:spPr>
          <a:xfrm>
            <a:off x="3755343" y="2243057"/>
            <a:ext cx="2170262" cy="441532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793EA6D-FEB6-8105-D4D6-0DFE3CC1A5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98986" y="5558759"/>
            <a:ext cx="1191273" cy="555192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907B0828-F48A-4B33-5231-F4DFF94BA96F}"/>
              </a:ext>
            </a:extLst>
          </p:cNvPr>
          <p:cNvSpPr/>
          <p:nvPr/>
        </p:nvSpPr>
        <p:spPr>
          <a:xfrm>
            <a:off x="6898986" y="3509818"/>
            <a:ext cx="1191273" cy="1778000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6FD954A-0395-E87D-22CD-6FF9AF8423EA}"/>
              </a:ext>
            </a:extLst>
          </p:cNvPr>
          <p:cNvCxnSpPr>
            <a:cxnSpLocks/>
          </p:cNvCxnSpPr>
          <p:nvPr/>
        </p:nvCxnSpPr>
        <p:spPr>
          <a:xfrm>
            <a:off x="7496671" y="5287818"/>
            <a:ext cx="0" cy="270941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E884F039-D302-A2E3-877F-376BCD24F314}"/>
              </a:ext>
            </a:extLst>
          </p:cNvPr>
          <p:cNvSpPr/>
          <p:nvPr/>
        </p:nvSpPr>
        <p:spPr>
          <a:xfrm>
            <a:off x="8220993" y="3509818"/>
            <a:ext cx="1191273" cy="11083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5810577-23F1-521A-20C6-0FC3F7E05CB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20993" y="4832805"/>
            <a:ext cx="1191272" cy="1706052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A9BDC8B-59DD-B882-4797-E81337424084}"/>
              </a:ext>
            </a:extLst>
          </p:cNvPr>
          <p:cNvCxnSpPr>
            <a:cxnSpLocks/>
          </p:cNvCxnSpPr>
          <p:nvPr/>
        </p:nvCxnSpPr>
        <p:spPr>
          <a:xfrm>
            <a:off x="8813373" y="4623822"/>
            <a:ext cx="0" cy="208983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52D21231-70CE-B897-70BE-3C73F3BB9CEA}"/>
              </a:ext>
            </a:extLst>
          </p:cNvPr>
          <p:cNvSpPr/>
          <p:nvPr/>
        </p:nvSpPr>
        <p:spPr>
          <a:xfrm>
            <a:off x="9505818" y="4780073"/>
            <a:ext cx="1133756" cy="175003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702B38C-B29E-2C7D-1A77-044366D9CF04}"/>
              </a:ext>
            </a:extLst>
          </p:cNvPr>
          <p:cNvSpPr txBox="1"/>
          <p:nvPr/>
        </p:nvSpPr>
        <p:spPr>
          <a:xfrm>
            <a:off x="7286849" y="2127513"/>
            <a:ext cx="2039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displace the points again using a fractal noise field with a higher frequency to add some texture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A8266813-DD37-BA02-4C36-4EC9C6C8F8A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98348" y="5992883"/>
            <a:ext cx="1133755" cy="537225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F05F21B-430C-8A1F-92EB-4526A2CAD9F8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10639574" y="6261496"/>
            <a:ext cx="15877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>
            <a:extLst>
              <a:ext uri="{FF2B5EF4-FFF2-40B4-BE49-F238E27FC236}">
                <a16:creationId xmlns:a16="http://schemas.microsoft.com/office/drawing/2014/main" id="{AD1A08CF-D9E5-6B45-BED4-CB06C7DE0B1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707539" y="5524707"/>
            <a:ext cx="1140968" cy="312464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1FD2A5A5-BDB2-6FA5-CA10-F292F075DE41}"/>
              </a:ext>
            </a:extLst>
          </p:cNvPr>
          <p:cNvSpPr/>
          <p:nvPr/>
        </p:nvSpPr>
        <p:spPr>
          <a:xfrm>
            <a:off x="10714753" y="3932611"/>
            <a:ext cx="1133754" cy="144102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8D702C94-4843-44F1-12F4-6D386F4BF83D}"/>
              </a:ext>
            </a:extLst>
          </p:cNvPr>
          <p:cNvCxnSpPr>
            <a:cxnSpLocks/>
            <a:endCxn id="69" idx="0"/>
          </p:cNvCxnSpPr>
          <p:nvPr/>
        </p:nvCxnSpPr>
        <p:spPr>
          <a:xfrm>
            <a:off x="11278023" y="5373637"/>
            <a:ext cx="0" cy="15107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02915A6-B5BE-80D1-C560-FA3AE1C72832}"/>
              </a:ext>
            </a:extLst>
          </p:cNvPr>
          <p:cNvSpPr/>
          <p:nvPr/>
        </p:nvSpPr>
        <p:spPr>
          <a:xfrm>
            <a:off x="9487445" y="2937543"/>
            <a:ext cx="1133765" cy="1409923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9870E1EA-F5DC-86EC-3EA0-F8914E547B1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798348" y="2997767"/>
            <a:ext cx="1133754" cy="317055"/>
          </a:xfrm>
          <a:prstGeom prst="rect">
            <a:avLst/>
          </a:prstGeom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B0B8E46-614D-CC49-D189-67498C82CEEE}"/>
              </a:ext>
            </a:extLst>
          </p:cNvPr>
          <p:cNvCxnSpPr>
            <a:cxnSpLocks/>
          </p:cNvCxnSpPr>
          <p:nvPr/>
        </p:nvCxnSpPr>
        <p:spPr>
          <a:xfrm>
            <a:off x="10639574" y="3192977"/>
            <a:ext cx="15877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Picture 92">
            <a:extLst>
              <a:ext uri="{FF2B5EF4-FFF2-40B4-BE49-F238E27FC236}">
                <a16:creationId xmlns:a16="http://schemas.microsoft.com/office/drawing/2014/main" id="{4C2E00B3-80D8-F354-2F6E-76214D8E40CB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1706"/>
          <a:stretch/>
        </p:blipFill>
        <p:spPr>
          <a:xfrm>
            <a:off x="3887524" y="2352808"/>
            <a:ext cx="1921918" cy="127965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B414BEE0-9685-7775-1ECD-68D55934784B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6161" t="3940" b="15563"/>
          <a:stretch/>
        </p:blipFill>
        <p:spPr>
          <a:xfrm>
            <a:off x="3887525" y="3779810"/>
            <a:ext cx="1921918" cy="1562245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988AE108-028E-239F-5CD0-911B33D178B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87524" y="5488270"/>
            <a:ext cx="1929538" cy="105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03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adding lakes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CF7AC9-05B8-D878-ADCC-8FF0EA915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796" y="841735"/>
            <a:ext cx="3942617" cy="25392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9F1155-839B-914B-14FE-52BB4D107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486" y="915386"/>
            <a:ext cx="3929353" cy="244151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93604AB-BFF9-2E47-43D2-20ABB4637D42}"/>
              </a:ext>
            </a:extLst>
          </p:cNvPr>
          <p:cNvSpPr txBox="1"/>
          <p:nvPr/>
        </p:nvSpPr>
        <p:spPr>
          <a:xfrm>
            <a:off x="5254788" y="3597348"/>
            <a:ext cx="2063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layering of fields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4F3FE35-538C-C530-E563-EAAFFF97FE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9651" y="3740933"/>
            <a:ext cx="2458204" cy="247377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0692238-D0BD-0C8E-4D9B-3A39CC687F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496" y="3775630"/>
            <a:ext cx="2388921" cy="2404383"/>
          </a:xfrm>
          <a:prstGeom prst="rect">
            <a:avLst/>
          </a:prstGeom>
        </p:spPr>
      </p:pic>
      <p:sp>
        <p:nvSpPr>
          <p:cNvPr id="33" name="Arrow: Right 32">
            <a:extLst>
              <a:ext uri="{FF2B5EF4-FFF2-40B4-BE49-F238E27FC236}">
                <a16:creationId xmlns:a16="http://schemas.microsoft.com/office/drawing/2014/main" id="{35BF6D5A-A0C5-2A3F-B2FD-5192155669B9}"/>
              </a:ext>
            </a:extLst>
          </p:cNvPr>
          <p:cNvSpPr/>
          <p:nvPr/>
        </p:nvSpPr>
        <p:spPr>
          <a:xfrm>
            <a:off x="4935310" y="3352880"/>
            <a:ext cx="2237890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83F647D-DC51-1985-BDE8-B09312BF87EE}"/>
              </a:ext>
            </a:extLst>
          </p:cNvPr>
          <p:cNvSpPr/>
          <p:nvPr/>
        </p:nvSpPr>
        <p:spPr>
          <a:xfrm>
            <a:off x="955796" y="822471"/>
            <a:ext cx="3979514" cy="554975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735EE44-CBC8-0366-9003-8CF1FADF8721}"/>
              </a:ext>
            </a:extLst>
          </p:cNvPr>
          <p:cNvSpPr/>
          <p:nvPr/>
        </p:nvSpPr>
        <p:spPr>
          <a:xfrm>
            <a:off x="7173200" y="822471"/>
            <a:ext cx="3979514" cy="554975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7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adding lakes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A4CE8E-F357-3461-DE31-3D03034BD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2336" y="2627184"/>
            <a:ext cx="1691256" cy="16786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8224B6-F593-C08E-EAB4-D3E55F5B7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77" y="1179031"/>
            <a:ext cx="1670531" cy="16814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1FE6EC-BED1-0E98-44B3-BCEDAC9A5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0561" y="2646294"/>
            <a:ext cx="1653831" cy="16538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5C3849-7AA8-C604-F245-501E69203E93}"/>
              </a:ext>
            </a:extLst>
          </p:cNvPr>
          <p:cNvSpPr txBox="1"/>
          <p:nvPr/>
        </p:nvSpPr>
        <p:spPr>
          <a:xfrm>
            <a:off x="7058499" y="4287401"/>
            <a:ext cx="14164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combined field of mountains &amp; lakes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E6A578-6648-3A15-70F3-C7F223E4D3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9154" y="1150379"/>
            <a:ext cx="1718525" cy="17294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344957-ECFF-551F-FD13-4D0BD9AECD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7250" y="4016084"/>
            <a:ext cx="1702197" cy="170583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EB7C837-D543-1CA0-0D2E-DEE78E793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4524" y="2644264"/>
            <a:ext cx="1650843" cy="166152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06A7655-E92A-E297-DDB9-5F60F649AB94}"/>
              </a:ext>
            </a:extLst>
          </p:cNvPr>
          <p:cNvSpPr txBox="1"/>
          <p:nvPr/>
        </p:nvSpPr>
        <p:spPr>
          <a:xfrm>
            <a:off x="2049153" y="2795509"/>
            <a:ext cx="17185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E277CA8-9B9F-62CD-AFF5-DEAD94630D28}"/>
              </a:ext>
            </a:extLst>
          </p:cNvPr>
          <p:cNvSpPr txBox="1"/>
          <p:nvPr/>
        </p:nvSpPr>
        <p:spPr>
          <a:xfrm>
            <a:off x="2001387" y="5691743"/>
            <a:ext cx="18739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Create a field for the lakes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762DC4F-9692-FC49-36DB-BBEA764DB0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6110" y="1192691"/>
            <a:ext cx="1646729" cy="164922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2FBE48-C928-F08D-5497-D66C94C1D2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6111" y="4028330"/>
            <a:ext cx="1679386" cy="1685743"/>
          </a:xfrm>
          <a:prstGeom prst="rect">
            <a:avLst/>
          </a:prstGeom>
        </p:spPr>
      </p:pic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08C298D-209E-C926-A16E-8F95CDFC7B4B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3767679" y="2015086"/>
            <a:ext cx="818431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6BFE35D1-C088-19F0-D8C3-B139717F721E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3789447" y="4868999"/>
            <a:ext cx="799714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9B81B196-CC7C-498A-610A-2D6CEA536443}"/>
              </a:ext>
            </a:extLst>
          </p:cNvPr>
          <p:cNvCxnSpPr>
            <a:cxnSpLocks/>
            <a:stCxn id="44" idx="3"/>
            <a:endCxn id="46" idx="3"/>
          </p:cNvCxnSpPr>
          <p:nvPr/>
        </p:nvCxnSpPr>
        <p:spPr>
          <a:xfrm>
            <a:off x="6232839" y="2017304"/>
            <a:ext cx="32658" cy="2853898"/>
          </a:xfrm>
          <a:prstGeom prst="bentConnector3">
            <a:avLst>
              <a:gd name="adj1" fmla="val 799982"/>
            </a:avLst>
          </a:prstGeom>
          <a:ln w="28575">
            <a:solidFill>
              <a:srgbClr val="3651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37F1065-71E5-FC3E-BF7D-A7B157E22BAB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6482442" y="3475028"/>
            <a:ext cx="462082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8DA51FF5-5239-3114-52E4-0C4437A4598C}"/>
              </a:ext>
            </a:extLst>
          </p:cNvPr>
          <p:cNvSpPr txBox="1"/>
          <p:nvPr/>
        </p:nvSpPr>
        <p:spPr>
          <a:xfrm>
            <a:off x="9433834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F1B64D"/>
                </a:solidFill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899318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0124F8-F5E9-FE11-3B3A-3B5BDCBC4C39}"/>
              </a:ext>
            </a:extLst>
          </p:cNvPr>
          <p:cNvSpPr txBox="1"/>
          <p:nvPr/>
        </p:nvSpPr>
        <p:spPr>
          <a:xfrm>
            <a:off x="3910253" y="3167390"/>
            <a:ext cx="4371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A5DCE9"/>
                </a:solidFill>
              </a:rPr>
              <a:t>Intro to Bifrost Graph Editor</a:t>
            </a:r>
          </a:p>
        </p:txBody>
      </p:sp>
    </p:spTree>
    <p:extLst>
      <p:ext uri="{BB962C8B-B14F-4D97-AF65-F5344CB8AC3E}">
        <p14:creationId xmlns:p14="http://schemas.microsoft.com/office/powerpoint/2010/main" val="2280418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oup 221">
            <a:extLst>
              <a:ext uri="{FF2B5EF4-FFF2-40B4-BE49-F238E27FC236}">
                <a16:creationId xmlns:a16="http://schemas.microsoft.com/office/drawing/2014/main" id="{D0E7DE76-6624-2D14-BF3E-BBADD9809B0F}"/>
              </a:ext>
            </a:extLst>
          </p:cNvPr>
          <p:cNvGrpSpPr/>
          <p:nvPr/>
        </p:nvGrpSpPr>
        <p:grpSpPr>
          <a:xfrm>
            <a:off x="6988655" y="5365962"/>
            <a:ext cx="1430475" cy="1281040"/>
            <a:chOff x="6980379" y="5365962"/>
            <a:chExt cx="1430475" cy="1281040"/>
          </a:xfrm>
        </p:grpSpPr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5B5156EB-B7FD-A55F-BD17-7FC1A12F2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033005" y="5437300"/>
              <a:ext cx="1217898" cy="1209702"/>
            </a:xfrm>
            <a:prstGeom prst="rect">
              <a:avLst/>
            </a:prstGeom>
          </p:spPr>
        </p:pic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BA96DCD7-87C5-EF6D-87B5-484A85BDADF4}"/>
                </a:ext>
              </a:extLst>
            </p:cNvPr>
            <p:cNvSpPr/>
            <p:nvPr/>
          </p:nvSpPr>
          <p:spPr>
            <a:xfrm>
              <a:off x="7003493" y="5419999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EAF63BC-B8BF-04E0-1DFF-96BC37833618}"/>
                </a:ext>
              </a:extLst>
            </p:cNvPr>
            <p:cNvSpPr/>
            <p:nvPr/>
          </p:nvSpPr>
          <p:spPr>
            <a:xfrm>
              <a:off x="7003493" y="57288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E8277C2F-3804-FCD4-12AD-3DF9049F758E}"/>
                </a:ext>
              </a:extLst>
            </p:cNvPr>
            <p:cNvSpPr/>
            <p:nvPr/>
          </p:nvSpPr>
          <p:spPr>
            <a:xfrm>
              <a:off x="7003493" y="6029168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D666CB8B-9064-22C4-D6E0-051F0DC39DE2}"/>
                </a:ext>
              </a:extLst>
            </p:cNvPr>
            <p:cNvSpPr/>
            <p:nvPr/>
          </p:nvSpPr>
          <p:spPr>
            <a:xfrm>
              <a:off x="7003493" y="63409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EC58D062-27DB-D5C1-40F9-E4E103B4C8CC}"/>
                </a:ext>
              </a:extLst>
            </p:cNvPr>
            <p:cNvSpPr txBox="1"/>
            <p:nvPr/>
          </p:nvSpPr>
          <p:spPr>
            <a:xfrm>
              <a:off x="6980379" y="536596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800" dirty="0">
                  <a:solidFill>
                    <a:schemeClr val="bg1"/>
                  </a:solidFill>
                </a:rPr>
                <a:t>0.15     0.18      0.26      0.4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BBE794E1-1B80-5369-8636-7FDC4FBD6294}"/>
                </a:ext>
              </a:extLst>
            </p:cNvPr>
            <p:cNvSpPr txBox="1"/>
            <p:nvPr/>
          </p:nvSpPr>
          <p:spPr>
            <a:xfrm>
              <a:off x="6980379" y="5682377"/>
              <a:ext cx="14192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/>
                  </a:solidFill>
                </a:rPr>
                <a:t> 0.03     0.12      0.19      0.32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DC8C8F69-9495-C702-B5FF-74B93E12A1D0}"/>
                </a:ext>
              </a:extLst>
            </p:cNvPr>
            <p:cNvSpPr txBox="1"/>
            <p:nvPr/>
          </p:nvSpPr>
          <p:spPr>
            <a:xfrm>
              <a:off x="6991638" y="598170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0.06    0.05     0.12      0.23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55DEAE1-64BA-F965-508D-23B748686BF0}"/>
                </a:ext>
              </a:extLst>
            </p:cNvPr>
            <p:cNvSpPr txBox="1"/>
            <p:nvPr/>
          </p:nvSpPr>
          <p:spPr>
            <a:xfrm>
              <a:off x="6980379" y="627770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0.15    -0.06     0.02      0.12</a:t>
              </a:r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19499369-37FC-6875-43EB-29983EB5EE24}"/>
              </a:ext>
            </a:extLst>
          </p:cNvPr>
          <p:cNvGrpSpPr/>
          <p:nvPr/>
        </p:nvGrpSpPr>
        <p:grpSpPr>
          <a:xfrm>
            <a:off x="4900403" y="5361824"/>
            <a:ext cx="1419216" cy="1310439"/>
            <a:chOff x="4908679" y="5361824"/>
            <a:chExt cx="1419216" cy="1310439"/>
          </a:xfrm>
        </p:grpSpPr>
        <p:pic>
          <p:nvPicPr>
            <p:cNvPr id="211" name="Picture 210">
              <a:extLst>
                <a:ext uri="{FF2B5EF4-FFF2-40B4-BE49-F238E27FC236}">
                  <a16:creationId xmlns:a16="http://schemas.microsoft.com/office/drawing/2014/main" id="{252096D8-82A6-ABF2-C6CC-ECEA1E16C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34306" y="5437299"/>
              <a:ext cx="1278121" cy="1234964"/>
            </a:xfrm>
            <a:prstGeom prst="rect">
              <a:avLst/>
            </a:prstGeom>
          </p:spPr>
        </p:pic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F29D3F09-E080-F45D-0192-82FA51A7EBA4}"/>
                </a:ext>
              </a:extLst>
            </p:cNvPr>
            <p:cNvSpPr/>
            <p:nvPr/>
          </p:nvSpPr>
          <p:spPr>
            <a:xfrm>
              <a:off x="4931793" y="5419999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ED54AB2-B858-A71B-8EB3-A667D681E822}"/>
                </a:ext>
              </a:extLst>
            </p:cNvPr>
            <p:cNvSpPr/>
            <p:nvPr/>
          </p:nvSpPr>
          <p:spPr>
            <a:xfrm>
              <a:off x="4931793" y="57288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69F06AB8-F29C-6C83-9338-74E9C4DA5262}"/>
                </a:ext>
              </a:extLst>
            </p:cNvPr>
            <p:cNvSpPr/>
            <p:nvPr/>
          </p:nvSpPr>
          <p:spPr>
            <a:xfrm>
              <a:off x="4931793" y="6029168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9D27D299-3DE7-66BC-144D-38C2ACECBDEB}"/>
                </a:ext>
              </a:extLst>
            </p:cNvPr>
            <p:cNvSpPr/>
            <p:nvPr/>
          </p:nvSpPr>
          <p:spPr>
            <a:xfrm>
              <a:off x="4931793" y="63409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53030CCE-2739-08EF-FEF3-E291CA760118}"/>
                </a:ext>
              </a:extLst>
            </p:cNvPr>
            <p:cNvSpPr txBox="1"/>
            <p:nvPr/>
          </p:nvSpPr>
          <p:spPr>
            <a:xfrm>
              <a:off x="4908679" y="5361824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800" dirty="0">
                  <a:solidFill>
                    <a:schemeClr val="bg1"/>
                  </a:solidFill>
                </a:rPr>
                <a:t>0.22     0.22      0.22      0.22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63C3EE5E-C194-AF22-E8AE-EC5034A26AE3}"/>
                </a:ext>
              </a:extLst>
            </p:cNvPr>
            <p:cNvSpPr txBox="1"/>
            <p:nvPr/>
          </p:nvSpPr>
          <p:spPr>
            <a:xfrm>
              <a:off x="4908679" y="566221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800" dirty="0">
                  <a:solidFill>
                    <a:schemeClr val="bg1"/>
                  </a:solidFill>
                </a:rPr>
                <a:t>0.22     0.22      0.22      0.22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AECCA953-26C7-D41A-993A-2FBDEA9D88FA}"/>
                </a:ext>
              </a:extLst>
            </p:cNvPr>
            <p:cNvSpPr txBox="1"/>
            <p:nvPr/>
          </p:nvSpPr>
          <p:spPr>
            <a:xfrm>
              <a:off x="4908679" y="598170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800" dirty="0">
                  <a:solidFill>
                    <a:schemeClr val="bg1"/>
                  </a:solidFill>
                </a:rPr>
                <a:t>0.22     0.22      0.22      0.22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0656B6EE-D40B-D1D6-10EA-8BEF667798DA}"/>
                </a:ext>
              </a:extLst>
            </p:cNvPr>
            <p:cNvSpPr txBox="1"/>
            <p:nvPr/>
          </p:nvSpPr>
          <p:spPr>
            <a:xfrm>
              <a:off x="4908679" y="6294979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800" dirty="0">
                  <a:solidFill>
                    <a:schemeClr val="bg1"/>
                  </a:solidFill>
                </a:rPr>
                <a:t>0.22     0.22      0.22      0.22</a:t>
              </a: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FC75635C-AD25-2D44-76A7-EF037A69EACF}"/>
              </a:ext>
            </a:extLst>
          </p:cNvPr>
          <p:cNvGrpSpPr/>
          <p:nvPr/>
        </p:nvGrpSpPr>
        <p:grpSpPr>
          <a:xfrm>
            <a:off x="2815710" y="5365962"/>
            <a:ext cx="1419216" cy="1289000"/>
            <a:chOff x="2811572" y="5365962"/>
            <a:chExt cx="1419216" cy="1289000"/>
          </a:xfrm>
        </p:grpSpPr>
        <p:pic>
          <p:nvPicPr>
            <p:cNvPr id="181" name="Picture 180">
              <a:extLst>
                <a:ext uri="{FF2B5EF4-FFF2-40B4-BE49-F238E27FC236}">
                  <a16:creationId xmlns:a16="http://schemas.microsoft.com/office/drawing/2014/main" id="{719DBAFB-43A8-87C9-E08D-03F3D2600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34686" y="5419999"/>
              <a:ext cx="1254540" cy="1234963"/>
            </a:xfrm>
            <a:prstGeom prst="rect">
              <a:avLst/>
            </a:prstGeom>
          </p:spPr>
        </p:pic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FEB3EA76-53F5-6432-5846-E99053FBD86A}"/>
                </a:ext>
              </a:extLst>
            </p:cNvPr>
            <p:cNvSpPr/>
            <p:nvPr/>
          </p:nvSpPr>
          <p:spPr>
            <a:xfrm>
              <a:off x="2834686" y="5419999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1ADB9FE4-9FE0-72C6-0E51-0EDB4368B515}"/>
                </a:ext>
              </a:extLst>
            </p:cNvPr>
            <p:cNvSpPr/>
            <p:nvPr/>
          </p:nvSpPr>
          <p:spPr>
            <a:xfrm>
              <a:off x="2834686" y="57288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5D018B96-3495-6A77-A79E-DC9FD20831DC}"/>
                </a:ext>
              </a:extLst>
            </p:cNvPr>
            <p:cNvSpPr/>
            <p:nvPr/>
          </p:nvSpPr>
          <p:spPr>
            <a:xfrm>
              <a:off x="2834686" y="6029168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88EA13DD-7B58-20D6-A44C-9B0EDA641811}"/>
                </a:ext>
              </a:extLst>
            </p:cNvPr>
            <p:cNvSpPr/>
            <p:nvPr/>
          </p:nvSpPr>
          <p:spPr>
            <a:xfrm>
              <a:off x="2834686" y="6340903"/>
              <a:ext cx="1228038" cy="1390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C575083D-B437-0A98-1C0A-1264CB405260}"/>
                </a:ext>
              </a:extLst>
            </p:cNvPr>
            <p:cNvSpPr txBox="1"/>
            <p:nvPr/>
          </p:nvSpPr>
          <p:spPr>
            <a:xfrm>
              <a:off x="2811572" y="536596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0.07    -0.04      0.04     0.18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6EB6BDD3-09FF-8E08-4FBA-FA3BC5A00890}"/>
                </a:ext>
              </a:extLst>
            </p:cNvPr>
            <p:cNvSpPr txBox="1"/>
            <p:nvPr/>
          </p:nvSpPr>
          <p:spPr>
            <a:xfrm>
              <a:off x="2811572" y="5682377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0.19    -0.10    -0.03       0.1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33FC9208-8730-4687-6BC4-F286A89BA3CE}"/>
                </a:ext>
              </a:extLst>
            </p:cNvPr>
            <p:cNvSpPr txBox="1"/>
            <p:nvPr/>
          </p:nvSpPr>
          <p:spPr>
            <a:xfrm>
              <a:off x="2811572" y="598170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0.28    -0.17     -0.1       0.01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BEF076F4-74DE-B083-FA42-2BDD76F2AEFD}"/>
                </a:ext>
              </a:extLst>
            </p:cNvPr>
            <p:cNvSpPr txBox="1"/>
            <p:nvPr/>
          </p:nvSpPr>
          <p:spPr>
            <a:xfrm>
              <a:off x="2811572" y="6277702"/>
              <a:ext cx="141921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-</a:t>
              </a:r>
              <a:r>
                <a:rPr lang="en-US" sz="800" dirty="0">
                  <a:solidFill>
                    <a:schemeClr val="bg1"/>
                  </a:solidFill>
                </a:rPr>
                <a:t>0.37    -0.28     -0.2      -0.1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6EDFFFC-BF29-D13C-3AC0-53522FCA519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8" t="1229" r="1296"/>
          <a:stretch/>
        </p:blipFill>
        <p:spPr>
          <a:xfrm>
            <a:off x="2686865" y="590415"/>
            <a:ext cx="2659874" cy="26368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adding lakes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8BBF2F6-0D38-AC94-36AC-4747623DD4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3033" y="3558929"/>
            <a:ext cx="1554492" cy="155781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4DDE670-91B7-55E5-221F-D13AFF56970E}"/>
              </a:ext>
            </a:extLst>
          </p:cNvPr>
          <p:cNvSpPr/>
          <p:nvPr/>
        </p:nvSpPr>
        <p:spPr>
          <a:xfrm>
            <a:off x="2844386" y="2258061"/>
            <a:ext cx="1099099" cy="88257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A5FFAE-9300-AB78-C196-77A6F7CBBBDC}"/>
              </a:ext>
            </a:extLst>
          </p:cNvPr>
          <p:cNvSpPr/>
          <p:nvPr/>
        </p:nvSpPr>
        <p:spPr>
          <a:xfrm>
            <a:off x="2844386" y="671673"/>
            <a:ext cx="1099099" cy="141502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A754ED-B1B5-5AAF-2C1A-A4FF91008CBE}"/>
              </a:ext>
            </a:extLst>
          </p:cNvPr>
          <p:cNvSpPr txBox="1"/>
          <p:nvPr/>
        </p:nvSpPr>
        <p:spPr>
          <a:xfrm>
            <a:off x="2960853" y="5040014"/>
            <a:ext cx="1269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rgbClr val="A5DCE9"/>
                </a:solidFill>
              </a:rPr>
              <a:t>fractal noise field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DCBCE6D-C052-C022-BF22-69DC93E84914}"/>
              </a:ext>
            </a:extLst>
          </p:cNvPr>
          <p:cNvSpPr txBox="1"/>
          <p:nvPr/>
        </p:nvSpPr>
        <p:spPr>
          <a:xfrm>
            <a:off x="5219222" y="5053742"/>
            <a:ext cx="10991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rgbClr val="A5DCE9"/>
                </a:solidFill>
              </a:rPr>
              <a:t>scalar field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7F952A-970F-ECA8-75F9-481F285B1F84}"/>
              </a:ext>
            </a:extLst>
          </p:cNvPr>
          <p:cNvSpPr txBox="1"/>
          <p:nvPr/>
        </p:nvSpPr>
        <p:spPr>
          <a:xfrm>
            <a:off x="6918296" y="5066335"/>
            <a:ext cx="13893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1B64D"/>
                </a:solidFill>
              </a:rPr>
              <a:t>field for the lakes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84A1DDE-F118-FA7D-475C-A180B4A53D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4529" y="3542600"/>
            <a:ext cx="1554490" cy="155987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280A681-3DA6-EABC-EE13-6A1D46BB133D}"/>
              </a:ext>
            </a:extLst>
          </p:cNvPr>
          <p:cNvSpPr txBox="1"/>
          <p:nvPr/>
        </p:nvSpPr>
        <p:spPr>
          <a:xfrm>
            <a:off x="4281351" y="3989508"/>
            <a:ext cx="391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A5DCE9"/>
                </a:solidFill>
              </a:rPr>
              <a:t>+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F84297-B92F-4618-2493-9BB88606251F}"/>
              </a:ext>
            </a:extLst>
          </p:cNvPr>
          <p:cNvSpPr txBox="1"/>
          <p:nvPr/>
        </p:nvSpPr>
        <p:spPr>
          <a:xfrm>
            <a:off x="8453339" y="4289724"/>
            <a:ext cx="2837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Offset the initial noise field with a scalar field of a positive number enlarges the area for the land and decreases the area for the lake. This setup allows us to adjust the lake/land ratio.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99FE929-18A7-D764-B1C4-73EA3B5CF63D}"/>
              </a:ext>
            </a:extLst>
          </p:cNvPr>
          <p:cNvSpPr txBox="1"/>
          <p:nvPr/>
        </p:nvSpPr>
        <p:spPr>
          <a:xfrm>
            <a:off x="8514041" y="3649948"/>
            <a:ext cx="1943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negative values: lake area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A07F84-3DBA-281D-0F07-D28909024C26}"/>
              </a:ext>
            </a:extLst>
          </p:cNvPr>
          <p:cNvSpPr txBox="1"/>
          <p:nvPr/>
        </p:nvSpPr>
        <p:spPr>
          <a:xfrm>
            <a:off x="8514041" y="3857074"/>
            <a:ext cx="1943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positive values: land area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E864E7F-5924-4250-FDFA-C2E5ABF44D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246"/>
          <a:stretch/>
        </p:blipFill>
        <p:spPr>
          <a:xfrm>
            <a:off x="2635269" y="3540241"/>
            <a:ext cx="1579552" cy="1559875"/>
          </a:xfrm>
          <a:prstGeom prst="rect">
            <a:avLst/>
          </a:prstGeom>
        </p:spPr>
      </p:pic>
      <p:sp>
        <p:nvSpPr>
          <p:cNvPr id="130" name="Arrow: Right 129">
            <a:extLst>
              <a:ext uri="{FF2B5EF4-FFF2-40B4-BE49-F238E27FC236}">
                <a16:creationId xmlns:a16="http://schemas.microsoft.com/office/drawing/2014/main" id="{8E35B7C8-650C-72B5-6366-B2E9F40E689F}"/>
              </a:ext>
            </a:extLst>
          </p:cNvPr>
          <p:cNvSpPr/>
          <p:nvPr/>
        </p:nvSpPr>
        <p:spPr>
          <a:xfrm>
            <a:off x="6447416" y="4181094"/>
            <a:ext cx="236541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A5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E0D09C5-4A1D-6533-90D3-4C3A9F4EF391}"/>
              </a:ext>
            </a:extLst>
          </p:cNvPr>
          <p:cNvCxnSpPr>
            <a:cxnSpLocks/>
          </p:cNvCxnSpPr>
          <p:nvPr/>
        </p:nvCxnSpPr>
        <p:spPr>
          <a:xfrm>
            <a:off x="7951146" y="3792999"/>
            <a:ext cx="719633" cy="0"/>
          </a:xfrm>
          <a:prstGeom prst="line">
            <a:avLst/>
          </a:prstGeom>
          <a:ln>
            <a:solidFill>
              <a:srgbClr val="A5DCE9"/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11F79DCB-83B3-5B31-FFF3-7FBDC7A360C1}"/>
              </a:ext>
            </a:extLst>
          </p:cNvPr>
          <p:cNvCxnSpPr>
            <a:cxnSpLocks/>
          </p:cNvCxnSpPr>
          <p:nvPr/>
        </p:nvCxnSpPr>
        <p:spPr>
          <a:xfrm>
            <a:off x="8220746" y="3996043"/>
            <a:ext cx="424367" cy="0"/>
          </a:xfrm>
          <a:prstGeom prst="line">
            <a:avLst/>
          </a:prstGeom>
          <a:ln>
            <a:solidFill>
              <a:srgbClr val="A5DCE9"/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F282638A-4AB9-1F59-02CF-5A8430C89E62}"/>
              </a:ext>
            </a:extLst>
          </p:cNvPr>
          <p:cNvSpPr txBox="1"/>
          <p:nvPr/>
        </p:nvSpPr>
        <p:spPr>
          <a:xfrm>
            <a:off x="9433834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1B64D"/>
                </a:solidFill>
              </a:rPr>
              <a:t>Create a field for the lakes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E8644286-D677-CF54-75DE-960A779F6C28}"/>
              </a:ext>
            </a:extLst>
          </p:cNvPr>
          <p:cNvSpPr/>
          <p:nvPr/>
        </p:nvSpPr>
        <p:spPr>
          <a:xfrm>
            <a:off x="8456582" y="4280551"/>
            <a:ext cx="2769311" cy="77861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52ECB65A-4B78-3B04-25DA-AB6BE8569E74}"/>
              </a:ext>
            </a:extLst>
          </p:cNvPr>
          <p:cNvSpPr txBox="1"/>
          <p:nvPr/>
        </p:nvSpPr>
        <p:spPr>
          <a:xfrm>
            <a:off x="3938646" y="2664747"/>
            <a:ext cx="11916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The value of a scalar field at any position is the input value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6FB04589-91AB-8B8B-0335-59BB774FD26E}"/>
              </a:ext>
            </a:extLst>
          </p:cNvPr>
          <p:cNvCxnSpPr>
            <a:cxnSpLocks/>
            <a:stCxn id="31" idx="1"/>
            <a:endCxn id="11" idx="1"/>
          </p:cNvCxnSpPr>
          <p:nvPr/>
        </p:nvCxnSpPr>
        <p:spPr>
          <a:xfrm rot="10800000" flipV="1">
            <a:off x="2635270" y="1379187"/>
            <a:ext cx="209117" cy="2940992"/>
          </a:xfrm>
          <a:prstGeom prst="bentConnector3">
            <a:avLst>
              <a:gd name="adj1" fmla="val 209317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3503A13C-39DD-1DE6-5577-53838E01FAC7}"/>
              </a:ext>
            </a:extLst>
          </p:cNvPr>
          <p:cNvCxnSpPr>
            <a:cxnSpLocks/>
            <a:stCxn id="30" idx="2"/>
            <a:endCxn id="44" idx="0"/>
          </p:cNvCxnSpPr>
          <p:nvPr/>
        </p:nvCxnSpPr>
        <p:spPr>
          <a:xfrm rot="16200000" flipH="1">
            <a:off x="4246873" y="2287698"/>
            <a:ext cx="401965" cy="2107838"/>
          </a:xfrm>
          <a:prstGeom prst="bentConnector3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263DE2B-8177-63B9-11D3-C04070D7174C}"/>
              </a:ext>
            </a:extLst>
          </p:cNvPr>
          <p:cNvSpPr/>
          <p:nvPr/>
        </p:nvSpPr>
        <p:spPr>
          <a:xfrm>
            <a:off x="4114321" y="1287022"/>
            <a:ext cx="1146693" cy="1143320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CCE474-5466-E7A5-38A6-165B2A3BBF6B}"/>
              </a:ext>
            </a:extLst>
          </p:cNvPr>
          <p:cNvSpPr txBox="1"/>
          <p:nvPr/>
        </p:nvSpPr>
        <p:spPr>
          <a:xfrm>
            <a:off x="4030067" y="769235"/>
            <a:ext cx="13166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The “add” node adds the values of the two fields for every position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734B9D6B-4600-2459-142F-845A57DF783F}"/>
              </a:ext>
            </a:extLst>
          </p:cNvPr>
          <p:cNvCxnSpPr>
            <a:cxnSpLocks/>
            <a:stCxn id="15" idx="3"/>
            <a:endCxn id="12" idx="0"/>
          </p:cNvCxnSpPr>
          <p:nvPr/>
        </p:nvCxnSpPr>
        <p:spPr>
          <a:xfrm>
            <a:off x="5261014" y="1858682"/>
            <a:ext cx="2329265" cy="1700247"/>
          </a:xfrm>
          <a:prstGeom prst="bentConnector2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:a16="http://schemas.microsoft.com/office/drawing/2014/main" id="{1334BED6-3519-2B4B-D977-55BB09D1A08A}"/>
              </a:ext>
            </a:extLst>
          </p:cNvPr>
          <p:cNvSpPr/>
          <p:nvPr/>
        </p:nvSpPr>
        <p:spPr>
          <a:xfrm>
            <a:off x="2808184" y="5388345"/>
            <a:ext cx="1323618" cy="127063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3873C48D-058B-B72A-8328-1B3614DC7F29}"/>
              </a:ext>
            </a:extLst>
          </p:cNvPr>
          <p:cNvSpPr/>
          <p:nvPr/>
        </p:nvSpPr>
        <p:spPr>
          <a:xfrm>
            <a:off x="4898466" y="5388344"/>
            <a:ext cx="1315249" cy="127063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A3032D29-A64F-1435-4F28-E7615A9D9C42}"/>
              </a:ext>
            </a:extLst>
          </p:cNvPr>
          <p:cNvSpPr/>
          <p:nvPr/>
        </p:nvSpPr>
        <p:spPr>
          <a:xfrm>
            <a:off x="6965204" y="5388344"/>
            <a:ext cx="1342462" cy="127063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24" name="Connector: Elbow 223">
            <a:extLst>
              <a:ext uri="{FF2B5EF4-FFF2-40B4-BE49-F238E27FC236}">
                <a16:creationId xmlns:a16="http://schemas.microsoft.com/office/drawing/2014/main" id="{9005245D-6D2D-C8AD-8784-E024384B163B}"/>
              </a:ext>
            </a:extLst>
          </p:cNvPr>
          <p:cNvCxnSpPr>
            <a:cxnSpLocks/>
            <a:stCxn id="155" idx="1"/>
          </p:cNvCxnSpPr>
          <p:nvPr/>
        </p:nvCxnSpPr>
        <p:spPr>
          <a:xfrm rot="10800000">
            <a:off x="2751406" y="4551103"/>
            <a:ext cx="56778" cy="1472560"/>
          </a:xfrm>
          <a:prstGeom prst="bentConnector3">
            <a:avLst>
              <a:gd name="adj1" fmla="val 502621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or: Elbow 229">
            <a:extLst>
              <a:ext uri="{FF2B5EF4-FFF2-40B4-BE49-F238E27FC236}">
                <a16:creationId xmlns:a16="http://schemas.microsoft.com/office/drawing/2014/main" id="{8BE84A24-1240-B233-3D76-925E655E3A1B}"/>
              </a:ext>
            </a:extLst>
          </p:cNvPr>
          <p:cNvCxnSpPr>
            <a:cxnSpLocks/>
          </p:cNvCxnSpPr>
          <p:nvPr/>
        </p:nvCxnSpPr>
        <p:spPr>
          <a:xfrm rot="10800000">
            <a:off x="4827435" y="4551103"/>
            <a:ext cx="56778" cy="1472560"/>
          </a:xfrm>
          <a:prstGeom prst="bentConnector3">
            <a:avLst>
              <a:gd name="adj1" fmla="val 502621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Connector: Elbow 230">
            <a:extLst>
              <a:ext uri="{FF2B5EF4-FFF2-40B4-BE49-F238E27FC236}">
                <a16:creationId xmlns:a16="http://schemas.microsoft.com/office/drawing/2014/main" id="{54F08E5D-F915-8836-1601-04D7D86DF18E}"/>
              </a:ext>
            </a:extLst>
          </p:cNvPr>
          <p:cNvCxnSpPr>
            <a:cxnSpLocks/>
          </p:cNvCxnSpPr>
          <p:nvPr/>
        </p:nvCxnSpPr>
        <p:spPr>
          <a:xfrm rot="10800000">
            <a:off x="6908820" y="4551103"/>
            <a:ext cx="56778" cy="1472560"/>
          </a:xfrm>
          <a:prstGeom prst="bentConnector3">
            <a:avLst>
              <a:gd name="adj1" fmla="val 502621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8863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B5E0623-564E-AAB1-7702-34F5C8FE4B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94"/>
          <a:stretch/>
        </p:blipFill>
        <p:spPr>
          <a:xfrm>
            <a:off x="302560" y="507395"/>
            <a:ext cx="4580921" cy="25003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adding lakes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F282638A-4AB9-1F59-02CF-5A8430C89E62}"/>
              </a:ext>
            </a:extLst>
          </p:cNvPr>
          <p:cNvSpPr txBox="1"/>
          <p:nvPr/>
        </p:nvSpPr>
        <p:spPr>
          <a:xfrm>
            <a:off x="9297080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F1B64D"/>
                </a:solidFill>
              </a:rPr>
              <a:t>Switch fields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1CC980-BE4D-6483-74FB-353AC7DCB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51" y="4910131"/>
            <a:ext cx="1476284" cy="14794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209843-0567-6078-D7C6-2D4728265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7480" y="3194447"/>
            <a:ext cx="1460497" cy="146271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D177F63-15BD-2E20-0BAF-FD9CD9A8D4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7480" y="4923766"/>
            <a:ext cx="1460498" cy="146602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85D7685-D9BC-623B-E652-2F130DCC5BEF}"/>
              </a:ext>
            </a:extLst>
          </p:cNvPr>
          <p:cNvSpPr/>
          <p:nvPr/>
        </p:nvSpPr>
        <p:spPr>
          <a:xfrm>
            <a:off x="3737184" y="1117653"/>
            <a:ext cx="866961" cy="846431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EBEB63D-3163-3D3D-BCAC-FA7E7BB3EF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351" y="3159881"/>
            <a:ext cx="1487850" cy="1497278"/>
          </a:xfrm>
          <a:prstGeom prst="rect">
            <a:avLst/>
          </a:prstGeom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BAC0F221-E5A6-516B-863A-7C9447F62591}"/>
              </a:ext>
            </a:extLst>
          </p:cNvPr>
          <p:cNvSpPr/>
          <p:nvPr/>
        </p:nvSpPr>
        <p:spPr>
          <a:xfrm>
            <a:off x="1364902" y="1592101"/>
            <a:ext cx="1753855" cy="11431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2A7F30A3-14BA-3194-6027-CC4E76F02C13}"/>
              </a:ext>
            </a:extLst>
          </p:cNvPr>
          <p:cNvSpPr/>
          <p:nvPr/>
        </p:nvSpPr>
        <p:spPr>
          <a:xfrm>
            <a:off x="489901" y="739010"/>
            <a:ext cx="1753855" cy="71296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2C493D69-56E2-592D-4165-0055ADD5BCB2}"/>
              </a:ext>
            </a:extLst>
          </p:cNvPr>
          <p:cNvSpPr txBox="1"/>
          <p:nvPr/>
        </p:nvSpPr>
        <p:spPr>
          <a:xfrm>
            <a:off x="705325" y="523762"/>
            <a:ext cx="1262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7D02326-DBE1-14C9-914B-2DF50964241E}"/>
              </a:ext>
            </a:extLst>
          </p:cNvPr>
          <p:cNvSpPr txBox="1"/>
          <p:nvPr/>
        </p:nvSpPr>
        <p:spPr>
          <a:xfrm>
            <a:off x="1772800" y="2738283"/>
            <a:ext cx="1262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9B6ACA7-D4C8-C004-4A38-FCE4132D1AF3}"/>
              </a:ext>
            </a:extLst>
          </p:cNvPr>
          <p:cNvSpPr txBox="1"/>
          <p:nvPr/>
        </p:nvSpPr>
        <p:spPr>
          <a:xfrm>
            <a:off x="577875" y="6346524"/>
            <a:ext cx="1262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9140496-93F6-80AD-1C94-3FAAFC9A1BF9}"/>
              </a:ext>
            </a:extLst>
          </p:cNvPr>
          <p:cNvSpPr txBox="1"/>
          <p:nvPr/>
        </p:nvSpPr>
        <p:spPr>
          <a:xfrm>
            <a:off x="464566" y="4604064"/>
            <a:ext cx="1262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C59BD6B8-761B-3D6E-BB36-37B972015149}"/>
              </a:ext>
            </a:extLst>
          </p:cNvPr>
          <p:cNvSpPr txBox="1"/>
          <p:nvPr/>
        </p:nvSpPr>
        <p:spPr>
          <a:xfrm>
            <a:off x="5174094" y="1094700"/>
            <a:ext cx="21660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1B64D"/>
                </a:solidFill>
              </a:rPr>
              <a:t>“switch_fields” returns a field whose value at each position is from one of two fields, depending on whether the condition field value is positive at the that position:</a:t>
            </a:r>
          </a:p>
          <a:p>
            <a:r>
              <a:rPr lang="en-US" sz="1000" dirty="0">
                <a:solidFill>
                  <a:srgbClr val="F1B64D"/>
                </a:solidFill>
              </a:rPr>
              <a:t>positive value </a:t>
            </a:r>
            <a:r>
              <a:rPr lang="en-US" sz="1000" dirty="0">
                <a:solidFill>
                  <a:srgbClr val="F1B64D"/>
                </a:solidFill>
                <a:sym typeface="Wingdings" panose="05000000000000000000" pitchFamily="2" charset="2"/>
              </a:rPr>
              <a:t> “true_case” field</a:t>
            </a:r>
          </a:p>
          <a:p>
            <a:r>
              <a:rPr lang="en-US" sz="1000" dirty="0">
                <a:solidFill>
                  <a:srgbClr val="F1B64D"/>
                </a:solidFill>
                <a:sym typeface="Wingdings" panose="05000000000000000000" pitchFamily="2" charset="2"/>
              </a:rPr>
              <a:t>negative value  “false_case” field</a:t>
            </a:r>
            <a:endParaRPr lang="en-US" sz="1000" dirty="0">
              <a:solidFill>
                <a:srgbClr val="F1B64D"/>
              </a:solidFill>
            </a:endParaRP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95C90B7D-081D-2014-B095-7EA6FD6DB1E5}"/>
              </a:ext>
            </a:extLst>
          </p:cNvPr>
          <p:cNvCxnSpPr>
            <a:cxnSpLocks/>
          </p:cNvCxnSpPr>
          <p:nvPr/>
        </p:nvCxnSpPr>
        <p:spPr>
          <a:xfrm flipH="1">
            <a:off x="4604145" y="1592100"/>
            <a:ext cx="535273" cy="0"/>
          </a:xfrm>
          <a:prstGeom prst="line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1856A2-C128-8577-FF05-B93B933EE258}"/>
              </a:ext>
            </a:extLst>
          </p:cNvPr>
          <p:cNvSpPr/>
          <p:nvPr/>
        </p:nvSpPr>
        <p:spPr>
          <a:xfrm>
            <a:off x="4539873" y="3126077"/>
            <a:ext cx="3707745" cy="3334315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A20C0878-CF55-98EC-FBAE-E6DAB1EA5108}"/>
              </a:ext>
            </a:extLst>
          </p:cNvPr>
          <p:cNvSpPr txBox="1"/>
          <p:nvPr/>
        </p:nvSpPr>
        <p:spPr>
          <a:xfrm>
            <a:off x="6019114" y="6461940"/>
            <a:ext cx="1262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1B64D"/>
                </a:solidFill>
              </a:rPr>
              <a:t>switch fields</a:t>
            </a:r>
          </a:p>
        </p:txBody>
      </p: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6F703EBE-3C12-CB7B-2361-84333BAB9E14}"/>
              </a:ext>
            </a:extLst>
          </p:cNvPr>
          <p:cNvCxnSpPr>
            <a:cxnSpLocks/>
            <a:endCxn id="147" idx="1"/>
          </p:cNvCxnSpPr>
          <p:nvPr/>
        </p:nvCxnSpPr>
        <p:spPr>
          <a:xfrm flipV="1">
            <a:off x="1848785" y="4793235"/>
            <a:ext cx="2691088" cy="508921"/>
          </a:xfrm>
          <a:prstGeom prst="bentConnector3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948F7B35-4F7C-CAA6-70CC-AC8C961B9DF6}"/>
              </a:ext>
            </a:extLst>
          </p:cNvPr>
          <p:cNvCxnSpPr>
            <a:cxnSpLocks/>
          </p:cNvCxnSpPr>
          <p:nvPr/>
        </p:nvCxnSpPr>
        <p:spPr>
          <a:xfrm>
            <a:off x="1818635" y="3954473"/>
            <a:ext cx="2708992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B24D5F4B-8601-4346-8B12-F831ADBC63F5}"/>
              </a:ext>
            </a:extLst>
          </p:cNvPr>
          <p:cNvCxnSpPr>
            <a:cxnSpLocks/>
          </p:cNvCxnSpPr>
          <p:nvPr/>
        </p:nvCxnSpPr>
        <p:spPr>
          <a:xfrm>
            <a:off x="1818635" y="5697984"/>
            <a:ext cx="2708992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AFEC7EF1-BF8A-636D-72B6-9FC44181C96B}"/>
              </a:ext>
            </a:extLst>
          </p:cNvPr>
          <p:cNvSpPr txBox="1"/>
          <p:nvPr/>
        </p:nvSpPr>
        <p:spPr>
          <a:xfrm>
            <a:off x="3808372" y="3728094"/>
            <a:ext cx="6922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true case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E462771B-3BE0-7939-1E0F-2E9BE57ECA22}"/>
              </a:ext>
            </a:extLst>
          </p:cNvPr>
          <p:cNvSpPr txBox="1"/>
          <p:nvPr/>
        </p:nvSpPr>
        <p:spPr>
          <a:xfrm>
            <a:off x="3778059" y="5461048"/>
            <a:ext cx="6922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false case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F556646C-E859-A804-DD3B-A4A1113A4A6F}"/>
              </a:ext>
            </a:extLst>
          </p:cNvPr>
          <p:cNvSpPr txBox="1"/>
          <p:nvPr/>
        </p:nvSpPr>
        <p:spPr>
          <a:xfrm>
            <a:off x="3808372" y="4567986"/>
            <a:ext cx="6922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condition</a:t>
            </a:r>
          </a:p>
        </p:txBody>
      </p:sp>
      <p:pic>
        <p:nvPicPr>
          <p:cNvPr id="185" name="Picture 184">
            <a:extLst>
              <a:ext uri="{FF2B5EF4-FFF2-40B4-BE49-F238E27FC236}">
                <a16:creationId xmlns:a16="http://schemas.microsoft.com/office/drawing/2014/main" id="{86CBC542-206A-85FA-0970-FE6AD605A2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116" y="4053964"/>
            <a:ext cx="1493428" cy="1503243"/>
          </a:xfrm>
          <a:prstGeom prst="rect">
            <a:avLst/>
          </a:prstGeom>
        </p:spPr>
      </p:pic>
      <p:cxnSp>
        <p:nvCxnSpPr>
          <p:cNvPr id="191" name="Connector: Elbow 190">
            <a:extLst>
              <a:ext uri="{FF2B5EF4-FFF2-40B4-BE49-F238E27FC236}">
                <a16:creationId xmlns:a16="http://schemas.microsoft.com/office/drawing/2014/main" id="{0847623C-BA42-A1B2-100F-AC7C27F0C2BF}"/>
              </a:ext>
            </a:extLst>
          </p:cNvPr>
          <p:cNvCxnSpPr>
            <a:cxnSpLocks/>
          </p:cNvCxnSpPr>
          <p:nvPr/>
        </p:nvCxnSpPr>
        <p:spPr>
          <a:xfrm>
            <a:off x="6112723" y="3797256"/>
            <a:ext cx="12700" cy="2064479"/>
          </a:xfrm>
          <a:prstGeom prst="bentConnector3">
            <a:avLst>
              <a:gd name="adj1" fmla="val 1800000"/>
            </a:avLst>
          </a:prstGeom>
          <a:ln w="28575">
            <a:solidFill>
              <a:srgbClr val="3651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6415AD11-0ADC-2E44-B954-4ADA827B6AA7}"/>
              </a:ext>
            </a:extLst>
          </p:cNvPr>
          <p:cNvCxnSpPr>
            <a:cxnSpLocks/>
          </p:cNvCxnSpPr>
          <p:nvPr/>
        </p:nvCxnSpPr>
        <p:spPr>
          <a:xfrm>
            <a:off x="6343966" y="4806251"/>
            <a:ext cx="337200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1" name="Picture 200">
            <a:extLst>
              <a:ext uri="{FF2B5EF4-FFF2-40B4-BE49-F238E27FC236}">
                <a16:creationId xmlns:a16="http://schemas.microsoft.com/office/drawing/2014/main" id="{207567CC-2615-A95A-8D30-A59556E728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8"/>
          <a:srcRect l="3591"/>
          <a:stretch/>
        </p:blipFill>
        <p:spPr>
          <a:xfrm>
            <a:off x="8711574" y="739010"/>
            <a:ext cx="3448946" cy="2053739"/>
          </a:xfrm>
          <a:prstGeom prst="rect">
            <a:avLst/>
          </a:prstGeom>
        </p:spPr>
      </p:pic>
      <p:cxnSp>
        <p:nvCxnSpPr>
          <p:cNvPr id="203" name="Connector: Elbow 202">
            <a:extLst>
              <a:ext uri="{FF2B5EF4-FFF2-40B4-BE49-F238E27FC236}">
                <a16:creationId xmlns:a16="http://schemas.microsoft.com/office/drawing/2014/main" id="{7F2D5055-C6C0-1022-DA03-BB8797237FCE}"/>
              </a:ext>
            </a:extLst>
          </p:cNvPr>
          <p:cNvCxnSpPr>
            <a:cxnSpLocks/>
            <a:stCxn id="185" idx="3"/>
            <a:endCxn id="201" idx="1"/>
          </p:cNvCxnSpPr>
          <p:nvPr/>
        </p:nvCxnSpPr>
        <p:spPr>
          <a:xfrm flipV="1">
            <a:off x="8143544" y="1765880"/>
            <a:ext cx="568030" cy="3039706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Box 205">
            <a:extLst>
              <a:ext uri="{FF2B5EF4-FFF2-40B4-BE49-F238E27FC236}">
                <a16:creationId xmlns:a16="http://schemas.microsoft.com/office/drawing/2014/main" id="{F55F3EB3-1247-2B06-85A4-B77E05EFB605}"/>
              </a:ext>
            </a:extLst>
          </p:cNvPr>
          <p:cNvSpPr txBox="1"/>
          <p:nvPr/>
        </p:nvSpPr>
        <p:spPr>
          <a:xfrm>
            <a:off x="9319646" y="3900980"/>
            <a:ext cx="22328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Problem around the shorelines:</a:t>
            </a:r>
          </a:p>
          <a:p>
            <a:endParaRPr lang="en-US" sz="1000" dirty="0">
              <a:solidFill>
                <a:srgbClr val="A5DCE9"/>
              </a:solidFill>
            </a:endParaRPr>
          </a:p>
          <a:p>
            <a:r>
              <a:rPr lang="en-US" sz="1000" dirty="0">
                <a:solidFill>
                  <a:srgbClr val="A5DCE9"/>
                </a:solidFill>
              </a:rPr>
              <a:t>Because the mountains and lakes are generated from two separate fields, there’s no smooth transitions around the shorelines, which results in a sudden drop in height where the mountains meet the lakes. </a:t>
            </a:r>
          </a:p>
          <a:p>
            <a:endParaRPr lang="en-US" sz="1000" dirty="0">
              <a:solidFill>
                <a:srgbClr val="A5DCE9"/>
              </a:solidFill>
            </a:endParaRPr>
          </a:p>
          <a:p>
            <a:r>
              <a:rPr lang="en-US" sz="1000" dirty="0">
                <a:solidFill>
                  <a:srgbClr val="A5DCE9"/>
                </a:solidFill>
              </a:rPr>
              <a:t>We need to create smooth transitions in the mountain field before connecting it to the “switch_field” .</a:t>
            </a:r>
          </a:p>
          <a:p>
            <a:endParaRPr lang="en-US" sz="1000" dirty="0">
              <a:solidFill>
                <a:srgbClr val="A5DCE9"/>
              </a:solidFill>
            </a:endParaRPr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87E43FCE-EFBE-0657-ABD0-00CD63E7EBAB}"/>
              </a:ext>
            </a:extLst>
          </p:cNvPr>
          <p:cNvSpPr/>
          <p:nvPr/>
        </p:nvSpPr>
        <p:spPr>
          <a:xfrm>
            <a:off x="8869771" y="2264251"/>
            <a:ext cx="630441" cy="400894"/>
          </a:xfrm>
          <a:prstGeom prst="ellipse">
            <a:avLst/>
          </a:prstGeom>
          <a:noFill/>
          <a:ln>
            <a:solidFill>
              <a:srgbClr val="7B3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1821C5D2-417F-924C-EBE1-13FC343E2D09}"/>
              </a:ext>
            </a:extLst>
          </p:cNvPr>
          <p:cNvSpPr/>
          <p:nvPr/>
        </p:nvSpPr>
        <p:spPr>
          <a:xfrm rot="1208741">
            <a:off x="9481654" y="1276880"/>
            <a:ext cx="441614" cy="630441"/>
          </a:xfrm>
          <a:prstGeom prst="ellipse">
            <a:avLst/>
          </a:prstGeom>
          <a:noFill/>
          <a:ln>
            <a:solidFill>
              <a:srgbClr val="7B3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CCBD390E-D0FB-A9CF-F591-34C951EBF485}"/>
              </a:ext>
            </a:extLst>
          </p:cNvPr>
          <p:cNvSpPr/>
          <p:nvPr/>
        </p:nvSpPr>
        <p:spPr>
          <a:xfrm rot="6455408">
            <a:off x="10193731" y="1209009"/>
            <a:ext cx="341960" cy="630441"/>
          </a:xfrm>
          <a:prstGeom prst="ellipse">
            <a:avLst/>
          </a:prstGeom>
          <a:noFill/>
          <a:ln>
            <a:solidFill>
              <a:srgbClr val="7B3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4AAF0899-FDEE-D56D-B918-F05979DBCCA7}"/>
              </a:ext>
            </a:extLst>
          </p:cNvPr>
          <p:cNvSpPr/>
          <p:nvPr/>
        </p:nvSpPr>
        <p:spPr>
          <a:xfrm rot="19559350">
            <a:off x="10399081" y="1780561"/>
            <a:ext cx="682141" cy="369736"/>
          </a:xfrm>
          <a:prstGeom prst="ellipse">
            <a:avLst/>
          </a:prstGeom>
          <a:noFill/>
          <a:ln>
            <a:solidFill>
              <a:srgbClr val="7B35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" name="Picture 214">
            <a:extLst>
              <a:ext uri="{FF2B5EF4-FFF2-40B4-BE49-F238E27FC236}">
                <a16:creationId xmlns:a16="http://schemas.microsoft.com/office/drawing/2014/main" id="{D94C531E-38ED-13E5-659A-2C7CB4194B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3540" y="2735259"/>
            <a:ext cx="1360115" cy="1057173"/>
          </a:xfrm>
          <a:prstGeom prst="rect">
            <a:avLst/>
          </a:prstGeom>
        </p:spPr>
      </p:pic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0CE3BEF5-E37A-B513-5447-F4D86B20452D}"/>
              </a:ext>
            </a:extLst>
          </p:cNvPr>
          <p:cNvCxnSpPr>
            <a:cxnSpLocks/>
          </p:cNvCxnSpPr>
          <p:nvPr/>
        </p:nvCxnSpPr>
        <p:spPr>
          <a:xfrm>
            <a:off x="10303597" y="1689312"/>
            <a:ext cx="0" cy="1000820"/>
          </a:xfrm>
          <a:prstGeom prst="line">
            <a:avLst/>
          </a:prstGeom>
          <a:ln>
            <a:solidFill>
              <a:srgbClr val="C04C7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698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468199-CDCB-C067-6BDC-4B668F9CB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8" t="2881"/>
          <a:stretch/>
        </p:blipFill>
        <p:spPr>
          <a:xfrm>
            <a:off x="417650" y="594515"/>
            <a:ext cx="6341849" cy="374043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8D2CDCF-9587-CBE4-6F19-7FE191FFA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8493" y="4535391"/>
            <a:ext cx="1532835" cy="15277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B42833-2B6D-A608-B83C-359017112E46}"/>
              </a:ext>
            </a:extLst>
          </p:cNvPr>
          <p:cNvSpPr txBox="1">
            <a:spLocks/>
          </p:cNvSpPr>
          <p:nvPr/>
        </p:nvSpPr>
        <p:spPr>
          <a:xfrm>
            <a:off x="1376785" y="3960822"/>
            <a:ext cx="1943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lakes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8BBF2F6-0D38-AC94-36AC-4747623DD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6536" y="4534427"/>
            <a:ext cx="1482608" cy="148577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4DDE670-91B7-55E5-221F-D13AFF56970E}"/>
              </a:ext>
            </a:extLst>
          </p:cNvPr>
          <p:cNvSpPr>
            <a:spLocks/>
          </p:cNvSpPr>
          <p:nvPr/>
        </p:nvSpPr>
        <p:spPr>
          <a:xfrm>
            <a:off x="1463994" y="2175783"/>
            <a:ext cx="1831860" cy="179685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A5FFAE-9300-AB78-C196-77A6F7CBBBDC}"/>
              </a:ext>
            </a:extLst>
          </p:cNvPr>
          <p:cNvSpPr>
            <a:spLocks/>
          </p:cNvSpPr>
          <p:nvPr/>
        </p:nvSpPr>
        <p:spPr>
          <a:xfrm>
            <a:off x="530599" y="866163"/>
            <a:ext cx="1742476" cy="119710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FF7CBF7-76D2-349C-3FDB-2392BC91501D}"/>
              </a:ext>
            </a:extLst>
          </p:cNvPr>
          <p:cNvSpPr txBox="1">
            <a:spLocks/>
          </p:cNvSpPr>
          <p:nvPr/>
        </p:nvSpPr>
        <p:spPr>
          <a:xfrm>
            <a:off x="399701" y="604553"/>
            <a:ext cx="19524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67F952A-970F-ECA8-75F9-481F285B1F84}"/>
              </a:ext>
            </a:extLst>
          </p:cNvPr>
          <p:cNvSpPr txBox="1"/>
          <p:nvPr/>
        </p:nvSpPr>
        <p:spPr>
          <a:xfrm>
            <a:off x="1745962" y="6001874"/>
            <a:ext cx="13893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130" name="Arrow: Right 129">
            <a:extLst>
              <a:ext uri="{FF2B5EF4-FFF2-40B4-BE49-F238E27FC236}">
                <a16:creationId xmlns:a16="http://schemas.microsoft.com/office/drawing/2014/main" id="{8E35B7C8-650C-72B5-6366-B2E9F40E689F}"/>
              </a:ext>
            </a:extLst>
          </p:cNvPr>
          <p:cNvSpPr/>
          <p:nvPr/>
        </p:nvSpPr>
        <p:spPr>
          <a:xfrm>
            <a:off x="3491454" y="5170668"/>
            <a:ext cx="3245519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A5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27A90-0864-1393-A2A5-6C1111B1498F}"/>
              </a:ext>
            </a:extLst>
          </p:cNvPr>
          <p:cNvSpPr>
            <a:spLocks/>
          </p:cNvSpPr>
          <p:nvPr/>
        </p:nvSpPr>
        <p:spPr>
          <a:xfrm>
            <a:off x="3389628" y="1281011"/>
            <a:ext cx="1928740" cy="1323395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08FC0A-574E-4097-5D36-78028C397008}"/>
              </a:ext>
            </a:extLst>
          </p:cNvPr>
          <p:cNvSpPr txBox="1">
            <a:spLocks/>
          </p:cNvSpPr>
          <p:nvPr/>
        </p:nvSpPr>
        <p:spPr>
          <a:xfrm>
            <a:off x="3103548" y="831590"/>
            <a:ext cx="25009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1B64D"/>
                </a:solidFill>
              </a:rPr>
              <a:t>create smooth transitions around the shorelines for the mountain field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43B226C-E9C3-41FB-9B2D-62291E3E33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154" b="39933"/>
          <a:stretch/>
        </p:blipFill>
        <p:spPr>
          <a:xfrm>
            <a:off x="3491455" y="3875596"/>
            <a:ext cx="1422548" cy="12593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E27AC00-727A-274C-5813-C74DC147D1D0}"/>
              </a:ext>
            </a:extLst>
          </p:cNvPr>
          <p:cNvSpPr txBox="1"/>
          <p:nvPr/>
        </p:nvSpPr>
        <p:spPr>
          <a:xfrm>
            <a:off x="4959763" y="4778013"/>
            <a:ext cx="1289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use an fcurve field to modulate the field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0C3FA75-5CC3-ACAB-B193-4796F68B8ED4}"/>
              </a:ext>
            </a:extLst>
          </p:cNvPr>
          <p:cNvSpPr txBox="1"/>
          <p:nvPr/>
        </p:nvSpPr>
        <p:spPr>
          <a:xfrm>
            <a:off x="6698493" y="5995525"/>
            <a:ext cx="3094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field for creating transitions</a:t>
            </a:r>
          </a:p>
          <a:p>
            <a:r>
              <a:rPr lang="en-US" sz="1100" dirty="0">
                <a:solidFill>
                  <a:srgbClr val="A5DCE9"/>
                </a:solidFill>
              </a:rPr>
              <a:t>lake area:</a:t>
            </a:r>
            <a:r>
              <a:rPr lang="en-US" sz="1100" dirty="0">
                <a:solidFill>
                  <a:srgbClr val="F1B64D"/>
                </a:solidFill>
              </a:rPr>
              <a:t> 0 </a:t>
            </a:r>
          </a:p>
          <a:p>
            <a:r>
              <a:rPr lang="en-US" sz="1100" dirty="0">
                <a:solidFill>
                  <a:srgbClr val="A5DCE9"/>
                </a:solidFill>
              </a:rPr>
              <a:t>around shorelines:</a:t>
            </a:r>
            <a:r>
              <a:rPr lang="en-US" sz="1100" dirty="0">
                <a:solidFill>
                  <a:srgbClr val="F1B64D"/>
                </a:solidFill>
              </a:rPr>
              <a:t> 0-1 </a:t>
            </a:r>
          </a:p>
          <a:p>
            <a:r>
              <a:rPr lang="en-US" sz="1100" dirty="0">
                <a:solidFill>
                  <a:srgbClr val="A5DCE9"/>
                </a:solidFill>
              </a:rPr>
              <a:t>mountain area:</a:t>
            </a:r>
            <a:r>
              <a:rPr lang="en-US" sz="1100" dirty="0">
                <a:solidFill>
                  <a:srgbClr val="F1B64D"/>
                </a:solidFill>
              </a:rPr>
              <a:t>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94B818-9627-3115-1AD3-6E76D214ECD3}"/>
              </a:ext>
            </a:extLst>
          </p:cNvPr>
          <p:cNvSpPr txBox="1"/>
          <p:nvPr/>
        </p:nvSpPr>
        <p:spPr>
          <a:xfrm>
            <a:off x="9393100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F1B64D"/>
                </a:solidFill>
              </a:rPr>
              <a:t>Create smooth transitions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5CD35DA-51E5-DA3B-B9B4-6C79B97AD9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5218" y="4532873"/>
            <a:ext cx="1497548" cy="150703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E1767FC-86D1-3145-5C75-8DA7C038D8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81258" y="4547300"/>
            <a:ext cx="1471345" cy="147134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2256243-01C4-13B5-84C1-40A13E4B0BF3}"/>
              </a:ext>
            </a:extLst>
          </p:cNvPr>
          <p:cNvSpPr txBox="1"/>
          <p:nvPr/>
        </p:nvSpPr>
        <p:spPr>
          <a:xfrm>
            <a:off x="8174007" y="5064082"/>
            <a:ext cx="39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A5DCE9"/>
                </a:solidFill>
              </a:rPr>
              <a:t>X</a:t>
            </a: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6F20350-0866-ED89-619B-01414B0975BF}"/>
              </a:ext>
            </a:extLst>
          </p:cNvPr>
          <p:cNvCxnSpPr>
            <a:cxnSpLocks/>
            <a:stCxn id="14" idx="2"/>
            <a:endCxn id="85" idx="0"/>
          </p:cNvCxnSpPr>
          <p:nvPr/>
        </p:nvCxnSpPr>
        <p:spPr>
          <a:xfrm rot="16200000" flipH="1">
            <a:off x="5389891" y="1568512"/>
            <a:ext cx="1892619" cy="396440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0E476702-B1D5-A5D5-D230-0D742A0705A3}"/>
              </a:ext>
            </a:extLst>
          </p:cNvPr>
          <p:cNvSpPr/>
          <p:nvPr/>
        </p:nvSpPr>
        <p:spPr>
          <a:xfrm>
            <a:off x="10131162" y="5147282"/>
            <a:ext cx="300128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A5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87D0F976-75B5-0DBD-CD8E-45FDABB0A5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75265" y="2852819"/>
            <a:ext cx="1473956" cy="148523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2495D7E-D2D9-9A69-B938-A8F587A874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1349" y="2857368"/>
            <a:ext cx="1467963" cy="1477579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2D5EABFC-A3B6-A4AC-AB1C-75DD2B3BB67F}"/>
              </a:ext>
            </a:extLst>
          </p:cNvPr>
          <p:cNvSpPr txBox="1"/>
          <p:nvPr/>
        </p:nvSpPr>
        <p:spPr>
          <a:xfrm>
            <a:off x="8517504" y="6001874"/>
            <a:ext cx="1495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14CC266-2FD6-8F0F-A7DF-C300D2D631D0}"/>
              </a:ext>
            </a:extLst>
          </p:cNvPr>
          <p:cNvSpPr>
            <a:spLocks/>
          </p:cNvSpPr>
          <p:nvPr/>
        </p:nvSpPr>
        <p:spPr>
          <a:xfrm>
            <a:off x="6505642" y="4497025"/>
            <a:ext cx="3625521" cy="2267941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AFBCFB9-E5D0-FAAA-39E1-9EB55F95F027}"/>
              </a:ext>
            </a:extLst>
          </p:cNvPr>
          <p:cNvSpPr txBox="1"/>
          <p:nvPr/>
        </p:nvSpPr>
        <p:spPr>
          <a:xfrm>
            <a:off x="6997190" y="796233"/>
            <a:ext cx="344884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The scalar field to multiply with the mountain field for creating smooth transitions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A5DCE9"/>
                </a:solidFill>
              </a:rPr>
              <a:t>values around shorelines:</a:t>
            </a:r>
            <a:r>
              <a:rPr lang="en-US" sz="1100" dirty="0">
                <a:solidFill>
                  <a:srgbClr val="F1B64D"/>
                </a:solidFill>
              </a:rPr>
              <a:t> gradient from 0 to 1 (smooth transition from lakes to mountains)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A5DCE9"/>
                </a:solidFill>
              </a:rPr>
              <a:t>values in mountain area:</a:t>
            </a:r>
            <a:r>
              <a:rPr lang="en-US" sz="1100" dirty="0">
                <a:solidFill>
                  <a:srgbClr val="F1B64D"/>
                </a:solidFill>
              </a:rPr>
              <a:t> 1</a:t>
            </a:r>
            <a:r>
              <a:rPr lang="en-US" sz="1100" dirty="0">
                <a:solidFill>
                  <a:srgbClr val="A5DCE9"/>
                </a:solidFill>
              </a:rPr>
              <a:t> </a:t>
            </a:r>
            <a:br>
              <a:rPr lang="en-US" sz="1100" dirty="0">
                <a:solidFill>
                  <a:srgbClr val="A5DCE9"/>
                </a:solidFill>
              </a:rPr>
            </a:br>
            <a:r>
              <a:rPr lang="en-US" sz="1100" dirty="0">
                <a:solidFill>
                  <a:srgbClr val="F1B64D"/>
                </a:solidFill>
              </a:rPr>
              <a:t>(keep the original height and shape of the mountains)</a:t>
            </a:r>
          </a:p>
          <a:p>
            <a:endParaRPr lang="en-US" sz="1100" dirty="0">
              <a:solidFill>
                <a:srgbClr val="A5DCE9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B5F173F-0486-3B53-4226-0D5370810F85}"/>
              </a:ext>
            </a:extLst>
          </p:cNvPr>
          <p:cNvSpPr txBox="1"/>
          <p:nvPr/>
        </p:nvSpPr>
        <p:spPr>
          <a:xfrm>
            <a:off x="10417339" y="6001874"/>
            <a:ext cx="15972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A5DCE9"/>
                </a:solidFill>
              </a:rPr>
              <a:t>field for the mountains</a:t>
            </a:r>
          </a:p>
          <a:p>
            <a:pPr algn="ctr"/>
            <a:r>
              <a:rPr lang="en-US" sz="1100" dirty="0">
                <a:solidFill>
                  <a:srgbClr val="A5DCE9"/>
                </a:solidFill>
              </a:rPr>
              <a:t>with smooth transitions around the shorelines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4E5CCD6-8067-1772-B8C9-986E6428EF3D}"/>
              </a:ext>
            </a:extLst>
          </p:cNvPr>
          <p:cNvSpPr txBox="1"/>
          <p:nvPr/>
        </p:nvSpPr>
        <p:spPr>
          <a:xfrm>
            <a:off x="6505643" y="4434854"/>
            <a:ext cx="344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4C7B"/>
                </a:solidFill>
              </a:rPr>
              <a:t>*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5B91FF5-1DA0-2FC7-A388-1738A2DF9DB5}"/>
              </a:ext>
            </a:extLst>
          </p:cNvPr>
          <p:cNvSpPr txBox="1"/>
          <p:nvPr/>
        </p:nvSpPr>
        <p:spPr>
          <a:xfrm>
            <a:off x="6824873" y="659496"/>
            <a:ext cx="344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4C7B"/>
                </a:solidFill>
              </a:rPr>
              <a:t>*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3BDB31-A514-D3E4-BBDB-1E9B1AC21DAC}"/>
              </a:ext>
            </a:extLst>
          </p:cNvPr>
          <p:cNvCxnSpPr/>
          <p:nvPr/>
        </p:nvCxnSpPr>
        <p:spPr>
          <a:xfrm>
            <a:off x="3758992" y="2502354"/>
            <a:ext cx="0" cy="1314450"/>
          </a:xfrm>
          <a:prstGeom prst="line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40306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B8FF73-61F6-01DD-7662-50A8C19EC9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2" t="2880" b="8137"/>
          <a:stretch/>
        </p:blipFill>
        <p:spPr>
          <a:xfrm>
            <a:off x="302560" y="540563"/>
            <a:ext cx="5211692" cy="285631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D9EE8D2-D5EB-6713-763D-7ED995796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9548" y="4748451"/>
            <a:ext cx="2793486" cy="173573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9AB23A8-1EEB-4158-7953-6381CD253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8952" y="2949709"/>
            <a:ext cx="2758760" cy="172967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554A2AF-76D8-D85A-413D-7085656D34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1009" y="3543977"/>
            <a:ext cx="1318770" cy="13218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B42833-2B6D-A608-B83C-359017112E46}"/>
              </a:ext>
            </a:extLst>
          </p:cNvPr>
          <p:cNvSpPr txBox="1">
            <a:spLocks/>
          </p:cNvSpPr>
          <p:nvPr/>
        </p:nvSpPr>
        <p:spPr>
          <a:xfrm>
            <a:off x="837219" y="1631727"/>
            <a:ext cx="19435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4DDE670-91B7-55E5-221F-D13AFF56970E}"/>
              </a:ext>
            </a:extLst>
          </p:cNvPr>
          <p:cNvSpPr>
            <a:spLocks/>
          </p:cNvSpPr>
          <p:nvPr/>
        </p:nvSpPr>
        <p:spPr>
          <a:xfrm>
            <a:off x="1122238" y="1836739"/>
            <a:ext cx="1433465" cy="1516411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A5FFAE-9300-AB78-C196-77A6F7CBBBDC}"/>
              </a:ext>
            </a:extLst>
          </p:cNvPr>
          <p:cNvSpPr>
            <a:spLocks/>
          </p:cNvSpPr>
          <p:nvPr/>
        </p:nvSpPr>
        <p:spPr>
          <a:xfrm>
            <a:off x="405431" y="789057"/>
            <a:ext cx="1390632" cy="87599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FF7CBF7-76D2-349C-3FDB-2392BC91501D}"/>
              </a:ext>
            </a:extLst>
          </p:cNvPr>
          <p:cNvSpPr txBox="1">
            <a:spLocks/>
          </p:cNvSpPr>
          <p:nvPr/>
        </p:nvSpPr>
        <p:spPr>
          <a:xfrm>
            <a:off x="145989" y="540045"/>
            <a:ext cx="195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227A90-0864-1393-A2A5-6C1111B1498F}"/>
              </a:ext>
            </a:extLst>
          </p:cNvPr>
          <p:cNvSpPr>
            <a:spLocks/>
          </p:cNvSpPr>
          <p:nvPr/>
        </p:nvSpPr>
        <p:spPr>
          <a:xfrm>
            <a:off x="2644420" y="1125868"/>
            <a:ext cx="1625502" cy="1056939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08FC0A-574E-4097-5D36-78028C397008}"/>
              </a:ext>
            </a:extLst>
          </p:cNvPr>
          <p:cNvSpPr txBox="1">
            <a:spLocks/>
          </p:cNvSpPr>
          <p:nvPr/>
        </p:nvSpPr>
        <p:spPr>
          <a:xfrm>
            <a:off x="1952634" y="714042"/>
            <a:ext cx="250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rgbClr val="A5DCE9"/>
                </a:solidFill>
              </a:rPr>
              <a:t>field for the mountains with smooth transitions around the shorelines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94B818-9627-3115-1AD3-6E76D214ECD3}"/>
              </a:ext>
            </a:extLst>
          </p:cNvPr>
          <p:cNvSpPr txBox="1"/>
          <p:nvPr/>
        </p:nvSpPr>
        <p:spPr>
          <a:xfrm>
            <a:off x="9393100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F1B64D"/>
                </a:solidFill>
              </a:rPr>
              <a:t>Create smooth transitions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E1767FC-86D1-3145-5C75-8DA7C038D8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222" y="3524841"/>
            <a:ext cx="1345204" cy="1345204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EB5F173F-0486-3B53-4226-0D5370810F85}"/>
              </a:ext>
            </a:extLst>
          </p:cNvPr>
          <p:cNvSpPr txBox="1"/>
          <p:nvPr/>
        </p:nvSpPr>
        <p:spPr>
          <a:xfrm>
            <a:off x="174282" y="4811237"/>
            <a:ext cx="1551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A5DCE9"/>
                </a:solidFill>
              </a:rPr>
              <a:t>field for the mountains</a:t>
            </a:r>
          </a:p>
          <a:p>
            <a:pPr algn="ctr"/>
            <a:r>
              <a:rPr lang="en-US" sz="900" dirty="0">
                <a:solidFill>
                  <a:srgbClr val="A5DCE9"/>
                </a:solidFill>
              </a:rPr>
              <a:t>with smooth transitions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469F63-3B37-B4E2-C762-8B11255D47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141" y="5168960"/>
            <a:ext cx="1349719" cy="1352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611CC5-CB80-54F7-C254-9A0FB9D5F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1350" y="5181426"/>
            <a:ext cx="1335287" cy="13403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EFCF3A-29EB-D762-B746-9ECB85DB15FC}"/>
              </a:ext>
            </a:extLst>
          </p:cNvPr>
          <p:cNvSpPr txBox="1"/>
          <p:nvPr/>
        </p:nvSpPr>
        <p:spPr>
          <a:xfrm>
            <a:off x="500473" y="6482209"/>
            <a:ext cx="1153810" cy="21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9B2D9F-6558-B485-8A4B-54B0113F10E1}"/>
              </a:ext>
            </a:extLst>
          </p:cNvPr>
          <p:cNvSpPr/>
          <p:nvPr/>
        </p:nvSpPr>
        <p:spPr>
          <a:xfrm>
            <a:off x="3832969" y="3506014"/>
            <a:ext cx="3389872" cy="3048457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08768F-CB5B-A820-89AC-42EA980A5FD8}"/>
              </a:ext>
            </a:extLst>
          </p:cNvPr>
          <p:cNvSpPr txBox="1"/>
          <p:nvPr/>
        </p:nvSpPr>
        <p:spPr>
          <a:xfrm>
            <a:off x="5213779" y="6566187"/>
            <a:ext cx="1153810" cy="21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1B64D"/>
                </a:solidFill>
              </a:rPr>
              <a:t>switch fields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615BF552-185A-F65C-BE26-AEE93C639A49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1622426" y="5030243"/>
            <a:ext cx="2210543" cy="508049"/>
          </a:xfrm>
          <a:prstGeom prst="bentConnector3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5DBEE1B-C245-E9F4-DAE6-B2B4E5EF69BE}"/>
              </a:ext>
            </a:extLst>
          </p:cNvPr>
          <p:cNvCxnSpPr>
            <a:cxnSpLocks/>
          </p:cNvCxnSpPr>
          <p:nvPr/>
        </p:nvCxnSpPr>
        <p:spPr>
          <a:xfrm>
            <a:off x="1634860" y="4092357"/>
            <a:ext cx="2186913" cy="4589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D2A7B1C-39A0-2971-DFF2-65A948985D8D}"/>
              </a:ext>
            </a:extLst>
          </p:cNvPr>
          <p:cNvCxnSpPr>
            <a:cxnSpLocks/>
          </p:cNvCxnSpPr>
          <p:nvPr/>
        </p:nvCxnSpPr>
        <p:spPr>
          <a:xfrm>
            <a:off x="1634860" y="5878716"/>
            <a:ext cx="2186913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B26C2C7D-DEE5-0355-F5F9-F4FA6F421AAC}"/>
              </a:ext>
            </a:extLst>
          </p:cNvPr>
          <p:cNvSpPr txBox="1"/>
          <p:nvPr/>
        </p:nvSpPr>
        <p:spPr>
          <a:xfrm>
            <a:off x="3164181" y="3889975"/>
            <a:ext cx="632946" cy="21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true case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41B77D2-6E28-0C38-3550-3149A211D530}"/>
              </a:ext>
            </a:extLst>
          </p:cNvPr>
          <p:cNvSpPr txBox="1"/>
          <p:nvPr/>
        </p:nvSpPr>
        <p:spPr>
          <a:xfrm>
            <a:off x="3136466" y="5662093"/>
            <a:ext cx="632946" cy="21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false case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A42242C-3EBF-7CCC-4237-0E39E02455E6}"/>
              </a:ext>
            </a:extLst>
          </p:cNvPr>
          <p:cNvSpPr txBox="1"/>
          <p:nvPr/>
        </p:nvSpPr>
        <p:spPr>
          <a:xfrm>
            <a:off x="3164181" y="4797011"/>
            <a:ext cx="632946" cy="211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condition</a:t>
            </a:r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32F8EEC4-1974-BB38-0AE6-AFF8586DEA78}"/>
              </a:ext>
            </a:extLst>
          </p:cNvPr>
          <p:cNvCxnSpPr>
            <a:cxnSpLocks/>
          </p:cNvCxnSpPr>
          <p:nvPr/>
        </p:nvCxnSpPr>
        <p:spPr>
          <a:xfrm>
            <a:off x="5270975" y="4092357"/>
            <a:ext cx="11611" cy="1887487"/>
          </a:xfrm>
          <a:prstGeom prst="bentConnector3">
            <a:avLst>
              <a:gd name="adj1" fmla="val 1800000"/>
            </a:avLst>
          </a:prstGeom>
          <a:ln w="28575">
            <a:solidFill>
              <a:srgbClr val="3651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202244B-5D28-AF4F-A44F-E95F03051ECB}"/>
              </a:ext>
            </a:extLst>
          </p:cNvPr>
          <p:cNvCxnSpPr>
            <a:cxnSpLocks/>
          </p:cNvCxnSpPr>
          <p:nvPr/>
        </p:nvCxnSpPr>
        <p:spPr>
          <a:xfrm>
            <a:off x="5482393" y="5014849"/>
            <a:ext cx="308291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DF915CFB-A94F-5966-65E6-E6B0CD218B68}"/>
              </a:ext>
            </a:extLst>
          </p:cNvPr>
          <p:cNvSpPr/>
          <p:nvPr/>
        </p:nvSpPr>
        <p:spPr>
          <a:xfrm>
            <a:off x="4646639" y="1775075"/>
            <a:ext cx="726094" cy="686939"/>
          </a:xfrm>
          <a:prstGeom prst="rect">
            <a:avLst/>
          </a:prstGeom>
          <a:noFill/>
          <a:ln w="9525">
            <a:solidFill>
              <a:srgbClr val="F1B64D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67FE430-E046-5B7D-2E7E-87C4A0F68E6A}"/>
              </a:ext>
            </a:extLst>
          </p:cNvPr>
          <p:cNvSpPr txBox="1">
            <a:spLocks/>
          </p:cNvSpPr>
          <p:nvPr/>
        </p:nvSpPr>
        <p:spPr>
          <a:xfrm>
            <a:off x="4515761" y="1522996"/>
            <a:ext cx="987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F1B64D"/>
                </a:solidFill>
              </a:rPr>
              <a:t>switch fields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C3D9146E-D689-677D-EAB0-FE620AFB90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47003" y="3193947"/>
            <a:ext cx="1402545" cy="139205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B7E63CF-D168-D7CC-9B5A-1DF5AA66FC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90684" y="4315297"/>
            <a:ext cx="1376601" cy="138551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BC2DF9B-39D1-6EFD-7D20-C212050B1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73767" y="4928429"/>
            <a:ext cx="1375781" cy="1375781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D5F284FB-5DAC-095E-3EB8-A0ADE0C157CF}"/>
              </a:ext>
            </a:extLst>
          </p:cNvPr>
          <p:cNvSpPr txBox="1"/>
          <p:nvPr/>
        </p:nvSpPr>
        <p:spPr>
          <a:xfrm>
            <a:off x="5824145" y="5662776"/>
            <a:ext cx="13757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final field for the terrain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D010959-4EDB-95E3-C508-A1A96DF5B913}"/>
              </a:ext>
            </a:extLst>
          </p:cNvPr>
          <p:cNvSpPr/>
          <p:nvPr/>
        </p:nvSpPr>
        <p:spPr>
          <a:xfrm>
            <a:off x="7765408" y="2949709"/>
            <a:ext cx="4252310" cy="361647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BEE43DF-6F16-09D4-75F4-E9E7E4532908}"/>
              </a:ext>
            </a:extLst>
          </p:cNvPr>
          <p:cNvCxnSpPr>
            <a:cxnSpLocks/>
            <a:stCxn id="62" idx="3"/>
          </p:cNvCxnSpPr>
          <p:nvPr/>
        </p:nvCxnSpPr>
        <p:spPr>
          <a:xfrm>
            <a:off x="7167285" y="5008053"/>
            <a:ext cx="598123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86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F018B1-7F32-B938-560C-8624D087B8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2" t="2880" b="8137"/>
          <a:stretch/>
        </p:blipFill>
        <p:spPr>
          <a:xfrm>
            <a:off x="434484" y="504862"/>
            <a:ext cx="5816986" cy="3116675"/>
          </a:xfrm>
          <a:prstGeom prst="rect">
            <a:avLst/>
          </a:prstGeom>
        </p:spPr>
      </p:pic>
      <p:sp>
        <p:nvSpPr>
          <p:cNvPr id="223" name="TextBox 222">
            <a:extLst>
              <a:ext uri="{FF2B5EF4-FFF2-40B4-BE49-F238E27FC236}">
                <a16:creationId xmlns:a16="http://schemas.microsoft.com/office/drawing/2014/main" id="{2BC4E779-79FF-1BE6-FB07-C4575974A033}"/>
              </a:ext>
            </a:extLst>
          </p:cNvPr>
          <p:cNvSpPr txBox="1"/>
          <p:nvPr/>
        </p:nvSpPr>
        <p:spPr>
          <a:xfrm>
            <a:off x="3542900" y="3801131"/>
            <a:ext cx="11095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multiply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F4F3D3-F908-55EB-EC3C-FE13BD2E4828}"/>
              </a:ext>
            </a:extLst>
          </p:cNvPr>
          <p:cNvSpPr txBox="1"/>
          <p:nvPr/>
        </p:nvSpPr>
        <p:spPr>
          <a:xfrm>
            <a:off x="9393100" y="168841"/>
            <a:ext cx="255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F1B64D"/>
                </a:solidFill>
              </a:rPr>
              <a:t>Summary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533F369-0915-093A-58BD-59ED950C54A5}"/>
              </a:ext>
            </a:extLst>
          </p:cNvPr>
          <p:cNvSpPr txBox="1"/>
          <p:nvPr/>
        </p:nvSpPr>
        <p:spPr>
          <a:xfrm>
            <a:off x="1958090" y="952901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0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90CF13A2-3D8F-0525-031D-FE38742CC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8439" y="4200682"/>
            <a:ext cx="978347" cy="9806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CA1E4B5-CFA9-D59A-E983-3F4AA9C1C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5157" y="4181927"/>
            <a:ext cx="1019162" cy="1019162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9A0DC09F-F491-B643-F4A1-83C64926415D}"/>
              </a:ext>
            </a:extLst>
          </p:cNvPr>
          <p:cNvSpPr txBox="1"/>
          <p:nvPr/>
        </p:nvSpPr>
        <p:spPr>
          <a:xfrm>
            <a:off x="5404896" y="5164759"/>
            <a:ext cx="1496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mountains</a:t>
            </a:r>
          </a:p>
          <a:p>
            <a:pPr algn="ctr"/>
            <a:r>
              <a:rPr lang="en-US" sz="1000" dirty="0">
                <a:solidFill>
                  <a:srgbClr val="A5DCE9"/>
                </a:solidFill>
              </a:rPr>
              <a:t>with smooth transitions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8A02536E-070C-39EB-3E89-C6BF6CDD7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870" y="5406197"/>
            <a:ext cx="1001306" cy="100344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979AC94-60BC-1A97-2FF2-F3D82ED917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9831" y="5410744"/>
            <a:ext cx="990600" cy="994349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1AC82179-7A7E-FB47-0439-3F5A1A9BF5A6}"/>
              </a:ext>
            </a:extLst>
          </p:cNvPr>
          <p:cNvSpPr txBox="1"/>
          <p:nvPr/>
        </p:nvSpPr>
        <p:spPr>
          <a:xfrm>
            <a:off x="605389" y="6380448"/>
            <a:ext cx="15674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95AB6C3-7497-6E55-4490-5DE5B3DA3502}"/>
              </a:ext>
            </a:extLst>
          </p:cNvPr>
          <p:cNvSpPr/>
          <p:nvPr/>
        </p:nvSpPr>
        <p:spPr>
          <a:xfrm>
            <a:off x="8118289" y="4132220"/>
            <a:ext cx="2514820" cy="234260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2032BC80-A7F4-DA0E-97EC-6D168627DDD0}"/>
              </a:ext>
            </a:extLst>
          </p:cNvPr>
          <p:cNvSpPr txBox="1"/>
          <p:nvPr/>
        </p:nvSpPr>
        <p:spPr>
          <a:xfrm>
            <a:off x="9047025" y="6481993"/>
            <a:ext cx="12052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switch fields</a:t>
            </a:r>
          </a:p>
        </p:txBody>
      </p: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2F6E5068-5976-36A4-FEC6-7250144C7A01}"/>
              </a:ext>
            </a:extLst>
          </p:cNvPr>
          <p:cNvCxnSpPr>
            <a:cxnSpLocks/>
          </p:cNvCxnSpPr>
          <p:nvPr/>
        </p:nvCxnSpPr>
        <p:spPr>
          <a:xfrm>
            <a:off x="6707870" y="4610909"/>
            <a:ext cx="1402113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04517AB5-25CC-3AF9-203B-3F6C0407CD78}"/>
              </a:ext>
            </a:extLst>
          </p:cNvPr>
          <p:cNvCxnSpPr>
            <a:cxnSpLocks/>
          </p:cNvCxnSpPr>
          <p:nvPr/>
        </p:nvCxnSpPr>
        <p:spPr>
          <a:xfrm>
            <a:off x="1666961" y="6240982"/>
            <a:ext cx="6443021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2F4568B8-FF5A-C964-EA46-F2AF0D299D15}"/>
              </a:ext>
            </a:extLst>
          </p:cNvPr>
          <p:cNvSpPr txBox="1"/>
          <p:nvPr/>
        </p:nvSpPr>
        <p:spPr>
          <a:xfrm>
            <a:off x="7283880" y="4358748"/>
            <a:ext cx="8463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true case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CE442F7-474A-7011-50EC-054F9DA75DC4}"/>
              </a:ext>
            </a:extLst>
          </p:cNvPr>
          <p:cNvSpPr txBox="1"/>
          <p:nvPr/>
        </p:nvSpPr>
        <p:spPr>
          <a:xfrm>
            <a:off x="7287459" y="5985086"/>
            <a:ext cx="8033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false case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E5922BB-C318-BAB2-5CEF-7D07654F2C5C}"/>
              </a:ext>
            </a:extLst>
          </p:cNvPr>
          <p:cNvSpPr txBox="1"/>
          <p:nvPr/>
        </p:nvSpPr>
        <p:spPr>
          <a:xfrm>
            <a:off x="7292114" y="5040511"/>
            <a:ext cx="7206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condition</a:t>
            </a:r>
          </a:p>
        </p:txBody>
      </p: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0ADD1790-3F99-46EA-055C-D5623BD74613}"/>
              </a:ext>
            </a:extLst>
          </p:cNvPr>
          <p:cNvCxnSpPr>
            <a:cxnSpLocks/>
          </p:cNvCxnSpPr>
          <p:nvPr/>
        </p:nvCxnSpPr>
        <p:spPr>
          <a:xfrm>
            <a:off x="9185092" y="4607506"/>
            <a:ext cx="8614" cy="1400257"/>
          </a:xfrm>
          <a:prstGeom prst="bentConnector3">
            <a:avLst>
              <a:gd name="adj1" fmla="val 1800000"/>
            </a:avLst>
          </a:prstGeom>
          <a:ln w="28575">
            <a:solidFill>
              <a:srgbClr val="3651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1D8F96E3-C0D1-F5F6-7D64-DFC605847140}"/>
              </a:ext>
            </a:extLst>
          </p:cNvPr>
          <p:cNvCxnSpPr>
            <a:cxnSpLocks/>
          </p:cNvCxnSpPr>
          <p:nvPr/>
        </p:nvCxnSpPr>
        <p:spPr>
          <a:xfrm>
            <a:off x="9341935" y="5291868"/>
            <a:ext cx="228709" cy="0"/>
          </a:xfrm>
          <a:prstGeom prst="straightConnector1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Picture 137">
            <a:extLst>
              <a:ext uri="{FF2B5EF4-FFF2-40B4-BE49-F238E27FC236}">
                <a16:creationId xmlns:a16="http://schemas.microsoft.com/office/drawing/2014/main" id="{31B00DE4-363B-5B29-DABF-664A69E1E0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0644" y="4772896"/>
            <a:ext cx="1021249" cy="1027859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B8E5463F-BE9A-EBF7-C40C-6CBAF3C8B34E}"/>
              </a:ext>
            </a:extLst>
          </p:cNvPr>
          <p:cNvSpPr txBox="1"/>
          <p:nvPr/>
        </p:nvSpPr>
        <p:spPr>
          <a:xfrm>
            <a:off x="9559513" y="5772541"/>
            <a:ext cx="1020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final field for the terrain</a:t>
            </a:r>
          </a:p>
        </p:txBody>
      </p:sp>
      <p:pic>
        <p:nvPicPr>
          <p:cNvPr id="140" name="Picture 139">
            <a:extLst>
              <a:ext uri="{FF2B5EF4-FFF2-40B4-BE49-F238E27FC236}">
                <a16:creationId xmlns:a16="http://schemas.microsoft.com/office/drawing/2014/main" id="{5E25A599-1705-7E30-6EBB-4AA29EDD2F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2921" y="4170764"/>
            <a:ext cx="1063854" cy="1060336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87A48A67-57A2-1101-47CD-765679A531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8552" y="4168417"/>
            <a:ext cx="1034396" cy="1040950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id="{7627ADB2-AADB-9ED3-E2CC-4CEFE466BBD2}"/>
              </a:ext>
            </a:extLst>
          </p:cNvPr>
          <p:cNvSpPr txBox="1"/>
          <p:nvPr/>
        </p:nvSpPr>
        <p:spPr>
          <a:xfrm>
            <a:off x="4290438" y="5163506"/>
            <a:ext cx="1361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mountains</a:t>
            </a:r>
          </a:p>
        </p:txBody>
      </p:sp>
      <p:cxnSp>
        <p:nvCxnSpPr>
          <p:cNvPr id="211" name="Connector: Elbow 210">
            <a:extLst>
              <a:ext uri="{FF2B5EF4-FFF2-40B4-BE49-F238E27FC236}">
                <a16:creationId xmlns:a16="http://schemas.microsoft.com/office/drawing/2014/main" id="{9CB9D5C3-B557-C95D-5F94-C98AD738D3B4}"/>
              </a:ext>
            </a:extLst>
          </p:cNvPr>
          <p:cNvCxnSpPr>
            <a:stCxn id="140" idx="0"/>
            <a:endCxn id="155" idx="0"/>
          </p:cNvCxnSpPr>
          <p:nvPr/>
        </p:nvCxnSpPr>
        <p:spPr>
          <a:xfrm rot="5400000" flipH="1" flipV="1">
            <a:off x="4394126" y="3609140"/>
            <a:ext cx="2347" cy="1120902"/>
          </a:xfrm>
          <a:prstGeom prst="bentConnector3">
            <a:avLst>
              <a:gd name="adj1" fmla="val 5609033"/>
            </a:avLst>
          </a:prstGeom>
          <a:ln w="28575">
            <a:solidFill>
              <a:srgbClr val="3651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or: Elbow 220">
            <a:extLst>
              <a:ext uri="{FF2B5EF4-FFF2-40B4-BE49-F238E27FC236}">
                <a16:creationId xmlns:a16="http://schemas.microsoft.com/office/drawing/2014/main" id="{4A4EF888-4F78-9585-876F-63C3A754B1CA}"/>
              </a:ext>
            </a:extLst>
          </p:cNvPr>
          <p:cNvCxnSpPr>
            <a:cxnSpLocks/>
            <a:endCxn id="49" idx="0"/>
          </p:cNvCxnSpPr>
          <p:nvPr/>
        </p:nvCxnSpPr>
        <p:spPr>
          <a:xfrm rot="16200000" flipH="1">
            <a:off x="5160167" y="3247357"/>
            <a:ext cx="141178" cy="1727963"/>
          </a:xfrm>
          <a:prstGeom prst="bentConnector3">
            <a:avLst>
              <a:gd name="adj1" fmla="val -161923"/>
            </a:avLst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or: Elbow 224">
            <a:extLst>
              <a:ext uri="{FF2B5EF4-FFF2-40B4-BE49-F238E27FC236}">
                <a16:creationId xmlns:a16="http://schemas.microsoft.com/office/drawing/2014/main" id="{E7A2D69B-C361-3D8A-A222-29BEE48FCD78}"/>
              </a:ext>
            </a:extLst>
          </p:cNvPr>
          <p:cNvCxnSpPr>
            <a:cxnSpLocks/>
            <a:endCxn id="63" idx="1"/>
          </p:cNvCxnSpPr>
          <p:nvPr/>
        </p:nvCxnSpPr>
        <p:spPr>
          <a:xfrm flipV="1">
            <a:off x="1666961" y="5303521"/>
            <a:ext cx="6451328" cy="403187"/>
          </a:xfrm>
          <a:prstGeom prst="bentConnector3">
            <a:avLst>
              <a:gd name="adj1" fmla="val 85502"/>
            </a:avLst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TextBox 251">
            <a:extLst>
              <a:ext uri="{FF2B5EF4-FFF2-40B4-BE49-F238E27FC236}">
                <a16:creationId xmlns:a16="http://schemas.microsoft.com/office/drawing/2014/main" id="{4030D1BE-834A-FFC3-C1A6-6D69FADBEF06}"/>
              </a:ext>
            </a:extLst>
          </p:cNvPr>
          <p:cNvSpPr txBox="1"/>
          <p:nvPr/>
        </p:nvSpPr>
        <p:spPr>
          <a:xfrm>
            <a:off x="2828501" y="2604682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1</a:t>
            </a: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A0D77533-AB5A-C287-469E-9D5B322C7D0B}"/>
              </a:ext>
            </a:extLst>
          </p:cNvPr>
          <p:cNvSpPr txBox="1"/>
          <p:nvPr/>
        </p:nvSpPr>
        <p:spPr>
          <a:xfrm>
            <a:off x="3707791" y="1855272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2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0D0961D5-5F30-04E7-C7B3-88DB3F5ED604}"/>
              </a:ext>
            </a:extLst>
          </p:cNvPr>
          <p:cNvSpPr txBox="1"/>
          <p:nvPr/>
        </p:nvSpPr>
        <p:spPr>
          <a:xfrm>
            <a:off x="4663382" y="1366133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3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9DCC72B6-BBC5-D550-72A5-6D4183E85A44}"/>
              </a:ext>
            </a:extLst>
          </p:cNvPr>
          <p:cNvSpPr txBox="1"/>
          <p:nvPr/>
        </p:nvSpPr>
        <p:spPr>
          <a:xfrm>
            <a:off x="5855100" y="2063199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4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030CC440-D4A7-F20A-4C76-57A6436AD62A}"/>
              </a:ext>
            </a:extLst>
          </p:cNvPr>
          <p:cNvSpPr txBox="1"/>
          <p:nvPr/>
        </p:nvSpPr>
        <p:spPr>
          <a:xfrm>
            <a:off x="4985413" y="3973778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0</a:t>
            </a: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886F149F-F4F5-8870-0F44-C2A6894D778E}"/>
              </a:ext>
            </a:extLst>
          </p:cNvPr>
          <p:cNvSpPr txBox="1"/>
          <p:nvPr/>
        </p:nvSpPr>
        <p:spPr>
          <a:xfrm>
            <a:off x="9931851" y="4558086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4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4BFADDAA-9C41-E1E0-D27E-B2A4BEE1A7DC}"/>
              </a:ext>
            </a:extLst>
          </p:cNvPr>
          <p:cNvSpPr txBox="1"/>
          <p:nvPr/>
        </p:nvSpPr>
        <p:spPr>
          <a:xfrm>
            <a:off x="6192838" y="3972451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3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424DDD77-87DC-6ACB-03C1-DEC9E2BA368C}"/>
              </a:ext>
            </a:extLst>
          </p:cNvPr>
          <p:cNvSpPr txBox="1"/>
          <p:nvPr/>
        </p:nvSpPr>
        <p:spPr>
          <a:xfrm>
            <a:off x="3558884" y="3980533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2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AD186B9D-4CDC-B676-789D-07F7F65612A7}"/>
              </a:ext>
            </a:extLst>
          </p:cNvPr>
          <p:cNvSpPr txBox="1"/>
          <p:nvPr/>
        </p:nvSpPr>
        <p:spPr>
          <a:xfrm>
            <a:off x="857596" y="5200776"/>
            <a:ext cx="275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1B64D"/>
                </a:solidFill>
              </a:rPr>
              <a:t>1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20871E79-2006-CECF-4A38-ACC8A4CDB9CB}"/>
              </a:ext>
            </a:extLst>
          </p:cNvPr>
          <p:cNvSpPr txBox="1">
            <a:spLocks/>
          </p:cNvSpPr>
          <p:nvPr/>
        </p:nvSpPr>
        <p:spPr>
          <a:xfrm>
            <a:off x="1176368" y="1710028"/>
            <a:ext cx="19435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lakes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72A4CB29-F0DB-7454-A797-94EAA693C0FA}"/>
              </a:ext>
            </a:extLst>
          </p:cNvPr>
          <p:cNvSpPr>
            <a:spLocks/>
          </p:cNvSpPr>
          <p:nvPr/>
        </p:nvSpPr>
        <p:spPr>
          <a:xfrm>
            <a:off x="1386162" y="1920945"/>
            <a:ext cx="1653079" cy="161173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590E17A1-0DA6-43CC-C11E-877C870D3BF1}"/>
              </a:ext>
            </a:extLst>
          </p:cNvPr>
          <p:cNvSpPr>
            <a:spLocks/>
          </p:cNvSpPr>
          <p:nvPr/>
        </p:nvSpPr>
        <p:spPr>
          <a:xfrm>
            <a:off x="605389" y="775977"/>
            <a:ext cx="1583236" cy="9525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265EF804-B9E4-58C2-1A1A-7805A454A725}"/>
              </a:ext>
            </a:extLst>
          </p:cNvPr>
          <p:cNvSpPr txBox="1">
            <a:spLocks/>
          </p:cNvSpPr>
          <p:nvPr/>
        </p:nvSpPr>
        <p:spPr>
          <a:xfrm>
            <a:off x="369261" y="550098"/>
            <a:ext cx="19524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mountains</a:t>
            </a: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D037A29B-4973-7F79-AEA7-C3D10332982F}"/>
              </a:ext>
            </a:extLst>
          </p:cNvPr>
          <p:cNvSpPr>
            <a:spLocks/>
          </p:cNvSpPr>
          <p:nvPr/>
        </p:nvSpPr>
        <p:spPr>
          <a:xfrm>
            <a:off x="3124816" y="1153924"/>
            <a:ext cx="1753345" cy="114840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C918DA8C-810C-2612-4904-6969B08DE3D8}"/>
              </a:ext>
            </a:extLst>
          </p:cNvPr>
          <p:cNvSpPr txBox="1">
            <a:spLocks/>
          </p:cNvSpPr>
          <p:nvPr/>
        </p:nvSpPr>
        <p:spPr>
          <a:xfrm>
            <a:off x="2751038" y="751182"/>
            <a:ext cx="250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field for the mountains with smooth transitions around the shorelines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3456B942-4CEB-852F-56AA-998C21A9F77C}"/>
              </a:ext>
            </a:extLst>
          </p:cNvPr>
          <p:cNvSpPr/>
          <p:nvPr/>
        </p:nvSpPr>
        <p:spPr>
          <a:xfrm>
            <a:off x="5292430" y="1834455"/>
            <a:ext cx="787357" cy="770227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2BEC0E53-E422-55A6-A659-91E1697A3BB9}"/>
              </a:ext>
            </a:extLst>
          </p:cNvPr>
          <p:cNvSpPr txBox="1">
            <a:spLocks/>
          </p:cNvSpPr>
          <p:nvPr/>
        </p:nvSpPr>
        <p:spPr>
          <a:xfrm>
            <a:off x="5141524" y="1588233"/>
            <a:ext cx="10711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switch fields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6E92B379-F8A6-AD5B-FA65-83BF7C169B0E}"/>
              </a:ext>
            </a:extLst>
          </p:cNvPr>
          <p:cNvSpPr txBox="1"/>
          <p:nvPr/>
        </p:nvSpPr>
        <p:spPr>
          <a:xfrm>
            <a:off x="1732141" y="4345625"/>
            <a:ext cx="9728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fcurve field</a:t>
            </a: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CC00C85-697C-9278-0217-5D0AA431DAF4}"/>
              </a:ext>
            </a:extLst>
          </p:cNvPr>
          <p:cNvCxnSpPr>
            <a:cxnSpLocks/>
            <a:stCxn id="57" idx="0"/>
          </p:cNvCxnSpPr>
          <p:nvPr/>
        </p:nvCxnSpPr>
        <p:spPr>
          <a:xfrm rot="5400000" flipH="1" flipV="1">
            <a:off x="1778889" y="3974655"/>
            <a:ext cx="822176" cy="2040908"/>
          </a:xfrm>
          <a:prstGeom prst="bentConnector2">
            <a:avLst/>
          </a:prstGeom>
          <a:ln w="28575">
            <a:solidFill>
              <a:srgbClr val="36516E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195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9F1155-839B-914B-14FE-52BB4D107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385" y="3247683"/>
            <a:ext cx="3721090" cy="23121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93604AB-BFF9-2E47-43D2-20ABB4637D42}"/>
              </a:ext>
            </a:extLst>
          </p:cNvPr>
          <p:cNvSpPr txBox="1"/>
          <p:nvPr/>
        </p:nvSpPr>
        <p:spPr>
          <a:xfrm>
            <a:off x="3835517" y="2069903"/>
            <a:ext cx="2490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change the seed to have different distributions of lakes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92634B2-E6D7-A153-E4E7-4FB6578794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42"/>
          <a:stretch/>
        </p:blipFill>
        <p:spPr>
          <a:xfrm>
            <a:off x="363675" y="747373"/>
            <a:ext cx="3442878" cy="192538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AB5936-5F05-B8B4-4698-B53250CC4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58" y="3247683"/>
            <a:ext cx="3786816" cy="2524544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4391C9B-0488-4B15-F082-B06743235F17}"/>
              </a:ext>
            </a:extLst>
          </p:cNvPr>
          <p:cNvSpPr/>
          <p:nvPr/>
        </p:nvSpPr>
        <p:spPr>
          <a:xfrm>
            <a:off x="1940514" y="2217730"/>
            <a:ext cx="1832938" cy="227566"/>
          </a:xfrm>
          <a:prstGeom prst="roundRect">
            <a:avLst/>
          </a:prstGeom>
          <a:noFill/>
          <a:ln>
            <a:solidFill>
              <a:srgbClr val="F1B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B942914-53D7-F2B9-9CAA-C86CEB2B48E9}"/>
              </a:ext>
            </a:extLst>
          </p:cNvPr>
          <p:cNvSpPr txBox="1"/>
          <p:nvPr/>
        </p:nvSpPr>
        <p:spPr>
          <a:xfrm>
            <a:off x="1805268" y="5849017"/>
            <a:ext cx="2490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seed = 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FAE4FE-E465-4D3E-05C8-F808E80F0B6E}"/>
              </a:ext>
            </a:extLst>
          </p:cNvPr>
          <p:cNvSpPr txBox="1"/>
          <p:nvPr/>
        </p:nvSpPr>
        <p:spPr>
          <a:xfrm>
            <a:off x="9633526" y="5849017"/>
            <a:ext cx="933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seed = 9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2C560D3-2625-4F40-7672-9BE9204A08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6209" y="3215907"/>
            <a:ext cx="3655874" cy="246211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7020524-7F3B-82A6-1C1B-694D1FBAAEC0}"/>
              </a:ext>
            </a:extLst>
          </p:cNvPr>
          <p:cNvSpPr txBox="1"/>
          <p:nvPr/>
        </p:nvSpPr>
        <p:spPr>
          <a:xfrm>
            <a:off x="5564110" y="5849017"/>
            <a:ext cx="933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seed = 4</a:t>
            </a:r>
          </a:p>
        </p:txBody>
      </p:sp>
    </p:spTree>
    <p:extLst>
      <p:ext uri="{BB962C8B-B14F-4D97-AF65-F5344CB8AC3E}">
        <p14:creationId xmlns:p14="http://schemas.microsoft.com/office/powerpoint/2010/main" val="1686973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D55F0A-36C8-DEC2-8754-23E6B2356B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77" b="5574"/>
          <a:stretch/>
        </p:blipFill>
        <p:spPr>
          <a:xfrm>
            <a:off x="302560" y="567202"/>
            <a:ext cx="6528264" cy="38127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3604AB-BFF9-2E47-43D2-20ABB4637D42}"/>
              </a:ext>
            </a:extLst>
          </p:cNvPr>
          <p:cNvSpPr txBox="1"/>
          <p:nvPr/>
        </p:nvSpPr>
        <p:spPr>
          <a:xfrm>
            <a:off x="2836857" y="4406686"/>
            <a:ext cx="168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create a compound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9F75E73-5332-AAB6-F4F3-19895BD0F174}"/>
              </a:ext>
            </a:extLst>
          </p:cNvPr>
          <p:cNvCxnSpPr>
            <a:cxnSpLocks/>
          </p:cNvCxnSpPr>
          <p:nvPr/>
        </p:nvCxnSpPr>
        <p:spPr>
          <a:xfrm flipH="1" flipV="1">
            <a:off x="5729629" y="3239402"/>
            <a:ext cx="62063" cy="99301"/>
          </a:xfrm>
          <a:prstGeom prst="straightConnector1">
            <a:avLst/>
          </a:prstGeom>
          <a:ln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3BB097-63AB-9227-B6BC-C01657348418}"/>
              </a:ext>
            </a:extLst>
          </p:cNvPr>
          <p:cNvSpPr/>
          <p:nvPr/>
        </p:nvSpPr>
        <p:spPr>
          <a:xfrm>
            <a:off x="6891572" y="1071386"/>
            <a:ext cx="270909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1152F2A-6718-0F66-47AE-9F10FE0C3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0513" y="2251634"/>
            <a:ext cx="2173444" cy="1989603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1E02AA67-FFCB-AAFC-988C-7F4E540820B5}"/>
              </a:ext>
            </a:extLst>
          </p:cNvPr>
          <p:cNvSpPr/>
          <p:nvPr/>
        </p:nvSpPr>
        <p:spPr>
          <a:xfrm rot="5400000">
            <a:off x="7941257" y="1911379"/>
            <a:ext cx="270909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781842-B90C-4745-DF16-B7C91FDF3BE3}"/>
              </a:ext>
            </a:extLst>
          </p:cNvPr>
          <p:cNvSpPr txBox="1"/>
          <p:nvPr/>
        </p:nvSpPr>
        <p:spPr>
          <a:xfrm>
            <a:off x="9701192" y="2711386"/>
            <a:ext cx="175570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Inside the compound, get an input node, connect the parameters to it to add them in the parameters panel of the compound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ABEDA892-7C99-AC33-F86B-99957AFF58A4}"/>
              </a:ext>
            </a:extLst>
          </p:cNvPr>
          <p:cNvSpPr/>
          <p:nvPr/>
        </p:nvSpPr>
        <p:spPr>
          <a:xfrm rot="5400000">
            <a:off x="7941257" y="4349393"/>
            <a:ext cx="270909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26E6AAFF-08C7-2E6E-0627-E4F124678B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35" t="33828" r="24260" b="38378"/>
          <a:stretch/>
        </p:blipFill>
        <p:spPr>
          <a:xfrm>
            <a:off x="6227564" y="3190501"/>
            <a:ext cx="323785" cy="4769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92FE1A-0715-AB29-7B79-0454293D7D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0513" y="567202"/>
            <a:ext cx="1247451" cy="12360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BC4850-994A-163C-B9EF-77FBFE64792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87" t="4334"/>
          <a:stretch/>
        </p:blipFill>
        <p:spPr>
          <a:xfrm>
            <a:off x="7450513" y="4689648"/>
            <a:ext cx="2720520" cy="170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9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033AFC-7550-9CD4-7B34-6B18070CC9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0"/>
          <a:stretch/>
        </p:blipFill>
        <p:spPr>
          <a:xfrm>
            <a:off x="530817" y="752071"/>
            <a:ext cx="3256445" cy="2707928"/>
          </a:xfrm>
          <a:prstGeom prst="rect">
            <a:avLst/>
          </a:prstGeom>
        </p:spPr>
      </p:pic>
      <p:pic>
        <p:nvPicPr>
          <p:cNvPr id="14" name="Picture 13" descr="Graphical user interface&#10;&#10;Description automatically generated">
            <a:extLst>
              <a:ext uri="{FF2B5EF4-FFF2-40B4-BE49-F238E27FC236}">
                <a16:creationId xmlns:a16="http://schemas.microsoft.com/office/drawing/2014/main" id="{ECDCAEB6-CE6E-3C38-74E8-B038864796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b="1672"/>
          <a:stretch/>
        </p:blipFill>
        <p:spPr>
          <a:xfrm>
            <a:off x="3933069" y="752071"/>
            <a:ext cx="3167629" cy="17237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685E65D-172C-EC54-C0BC-1CAC3287F709}"/>
              </a:ext>
            </a:extLst>
          </p:cNvPr>
          <p:cNvSpPr txBox="1"/>
          <p:nvPr/>
        </p:nvSpPr>
        <p:spPr>
          <a:xfrm>
            <a:off x="7404315" y="538648"/>
            <a:ext cx="189018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To facilitate the reuse of a compound in other graphs, one can publish the compound, which makes it accessible from the tab menu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205F1BF-0B5D-BEA7-CCD6-D0453D2FC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317" y="4141924"/>
            <a:ext cx="3994639" cy="190636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FDE52E8-46DD-03B8-5B42-FCB12A4AFE8F}"/>
              </a:ext>
            </a:extLst>
          </p:cNvPr>
          <p:cNvSpPr/>
          <p:nvPr/>
        </p:nvSpPr>
        <p:spPr>
          <a:xfrm>
            <a:off x="387458" y="616460"/>
            <a:ext cx="6873498" cy="3064387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7264C41-F08A-75B4-2F78-BF27DED2A694}"/>
              </a:ext>
            </a:extLst>
          </p:cNvPr>
          <p:cNvSpPr/>
          <p:nvPr/>
        </p:nvSpPr>
        <p:spPr>
          <a:xfrm rot="5400000">
            <a:off x="5033096" y="3795336"/>
            <a:ext cx="461077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A5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511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3896F-F963-7614-80CF-798745DF9D7A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Fields: creating a terrain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85E65D-172C-EC54-C0BC-1CAC3287F709}"/>
              </a:ext>
            </a:extLst>
          </p:cNvPr>
          <p:cNvSpPr txBox="1"/>
          <p:nvPr/>
        </p:nvSpPr>
        <p:spPr>
          <a:xfrm>
            <a:off x="5501898" y="2943584"/>
            <a:ext cx="18901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A5DCE9"/>
                </a:solidFill>
              </a:rPr>
              <a:t>Add annotations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7264C41-F08A-75B4-2F78-BF27DED2A694}"/>
              </a:ext>
            </a:extLst>
          </p:cNvPr>
          <p:cNvSpPr/>
          <p:nvPr/>
        </p:nvSpPr>
        <p:spPr>
          <a:xfrm rot="5400000">
            <a:off x="3438872" y="3239333"/>
            <a:ext cx="461077" cy="232099"/>
          </a:xfrm>
          <a:prstGeom prst="rightArrow">
            <a:avLst>
              <a:gd name="adj1" fmla="val 33044"/>
              <a:gd name="adj2" fmla="val 50000"/>
            </a:avLst>
          </a:prstGeom>
          <a:solidFill>
            <a:srgbClr val="A5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F0BD21-F497-76AC-F353-B58A64751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83" y="828749"/>
            <a:ext cx="6191573" cy="2055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1A1E8F-44ED-80E0-E5A3-B88A77B7D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83" y="3766571"/>
            <a:ext cx="6187698" cy="232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2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3FA9FB-64DA-59C6-F478-0E06628A5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06" y="857932"/>
            <a:ext cx="1759404" cy="16165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AD4C40-4DE2-C5CB-05D2-6B480CA98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443" y="951481"/>
            <a:ext cx="1559650" cy="1456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7DA3DA-2FF6-39C5-848B-75EC24D70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755" y="341093"/>
            <a:ext cx="2236520" cy="20673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36CFF1-FD86-BB16-7F0F-88BF35658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5222" y="832990"/>
            <a:ext cx="1640467" cy="15754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9DEFD10-BB7D-1A29-F857-94F7D2375A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3180" y="716278"/>
            <a:ext cx="1759404" cy="1745974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81DCBCC4-FF7E-6AF2-AB5F-CCA8ED6C5239}"/>
              </a:ext>
            </a:extLst>
          </p:cNvPr>
          <p:cNvSpPr/>
          <p:nvPr/>
        </p:nvSpPr>
        <p:spPr>
          <a:xfrm>
            <a:off x="2191947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9B65F8DD-2376-D498-2548-37BD0F4A8A4D}"/>
              </a:ext>
            </a:extLst>
          </p:cNvPr>
          <p:cNvSpPr/>
          <p:nvPr/>
        </p:nvSpPr>
        <p:spPr>
          <a:xfrm>
            <a:off x="4278938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6FAD781F-C9EF-2F17-28A9-18C426A61760}"/>
              </a:ext>
            </a:extLst>
          </p:cNvPr>
          <p:cNvSpPr/>
          <p:nvPr/>
        </p:nvSpPr>
        <p:spPr>
          <a:xfrm>
            <a:off x="7003526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BB963145-C5A7-1B99-E314-2BB15A6A8F49}"/>
              </a:ext>
            </a:extLst>
          </p:cNvPr>
          <p:cNvSpPr/>
          <p:nvPr/>
        </p:nvSpPr>
        <p:spPr>
          <a:xfrm>
            <a:off x="9365252" y="1497111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26F8CA3-E643-815B-7333-876C10F3C3C2}"/>
              </a:ext>
            </a:extLst>
          </p:cNvPr>
          <p:cNvGrpSpPr/>
          <p:nvPr/>
        </p:nvGrpSpPr>
        <p:grpSpPr>
          <a:xfrm>
            <a:off x="343861" y="2731295"/>
            <a:ext cx="11504278" cy="3143253"/>
            <a:chOff x="359227" y="3175908"/>
            <a:chExt cx="10262509" cy="2803971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577268A-1B89-55A0-7DDB-6EB42CEF9E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-1" r="2311" b="14554"/>
            <a:stretch/>
          </p:blipFill>
          <p:spPr>
            <a:xfrm>
              <a:off x="359227" y="3823591"/>
              <a:ext cx="10262509" cy="215628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17AF4A1-951E-A61D-2AA8-EB8CD1AB2368}"/>
                </a:ext>
              </a:extLst>
            </p:cNvPr>
            <p:cNvSpPr/>
            <p:nvPr/>
          </p:nvSpPr>
          <p:spPr>
            <a:xfrm>
              <a:off x="820510" y="4755696"/>
              <a:ext cx="934811" cy="858018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B44EBFD-8B0F-D578-CFCE-276C2D2BBC82}"/>
                </a:ext>
              </a:extLst>
            </p:cNvPr>
            <p:cNvCxnSpPr>
              <a:cxnSpLocks/>
            </p:cNvCxnSpPr>
            <p:nvPr/>
          </p:nvCxnSpPr>
          <p:spPr>
            <a:xfrm>
              <a:off x="1187904" y="3175908"/>
              <a:ext cx="0" cy="1579788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323E01-BD59-4126-D072-D2831E013247}"/>
                </a:ext>
              </a:extLst>
            </p:cNvPr>
            <p:cNvSpPr/>
            <p:nvPr/>
          </p:nvSpPr>
          <p:spPr>
            <a:xfrm>
              <a:off x="2530928" y="4478111"/>
              <a:ext cx="934811" cy="858018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DE509F4-025F-FB6A-29D5-D45595886803}"/>
                </a:ext>
              </a:extLst>
            </p:cNvPr>
            <p:cNvCxnSpPr>
              <a:cxnSpLocks/>
            </p:cNvCxnSpPr>
            <p:nvPr/>
          </p:nvCxnSpPr>
          <p:spPr>
            <a:xfrm>
              <a:off x="3075021" y="3175908"/>
              <a:ext cx="0" cy="1302202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B058BDC-BB5C-5C47-6614-04A09C9D31FC}"/>
                </a:ext>
              </a:extLst>
            </p:cNvPr>
            <p:cNvSpPr/>
            <p:nvPr/>
          </p:nvSpPr>
          <p:spPr>
            <a:xfrm>
              <a:off x="3820885" y="4033928"/>
              <a:ext cx="2728032" cy="1302201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BF80CC6-D031-9D1E-2E63-33B7160EFDC9}"/>
                </a:ext>
              </a:extLst>
            </p:cNvPr>
            <p:cNvSpPr/>
            <p:nvPr/>
          </p:nvSpPr>
          <p:spPr>
            <a:xfrm>
              <a:off x="6924186" y="4326687"/>
              <a:ext cx="934811" cy="858018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B57A765-F68E-8239-299E-CD49EEB8F590}"/>
                </a:ext>
              </a:extLst>
            </p:cNvPr>
            <p:cNvSpPr/>
            <p:nvPr/>
          </p:nvSpPr>
          <p:spPr>
            <a:xfrm>
              <a:off x="8610111" y="4898572"/>
              <a:ext cx="1709546" cy="942975"/>
            </a:xfrm>
            <a:prstGeom prst="rect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C230050-D877-11A1-201F-0AA5F2066D79}"/>
                </a:ext>
              </a:extLst>
            </p:cNvPr>
            <p:cNvCxnSpPr>
              <a:cxnSpLocks/>
            </p:cNvCxnSpPr>
            <p:nvPr/>
          </p:nvCxnSpPr>
          <p:spPr>
            <a:xfrm>
              <a:off x="5234474" y="3175908"/>
              <a:ext cx="0" cy="85802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0DCC078-007D-9C73-1826-16327F65968A}"/>
                </a:ext>
              </a:extLst>
            </p:cNvPr>
            <p:cNvCxnSpPr>
              <a:cxnSpLocks/>
            </p:cNvCxnSpPr>
            <p:nvPr/>
          </p:nvCxnSpPr>
          <p:spPr>
            <a:xfrm>
              <a:off x="7483735" y="3175908"/>
              <a:ext cx="0" cy="1150779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13B01E6-9614-3DD3-8F0E-942E41359D03}"/>
                </a:ext>
              </a:extLst>
            </p:cNvPr>
            <p:cNvCxnSpPr>
              <a:cxnSpLocks/>
            </p:cNvCxnSpPr>
            <p:nvPr/>
          </p:nvCxnSpPr>
          <p:spPr>
            <a:xfrm>
              <a:off x="9626860" y="3175908"/>
              <a:ext cx="0" cy="1722664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810D74BB-63B7-8CB6-21A1-26DD43F42EAC}"/>
              </a:ext>
            </a:extLst>
          </p:cNvPr>
          <p:cNvSpPr txBox="1"/>
          <p:nvPr/>
        </p:nvSpPr>
        <p:spPr>
          <a:xfrm>
            <a:off x="637628" y="2321431"/>
            <a:ext cx="1277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input mesh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FF205E-D69A-8B21-A12A-F2905025AF3F}"/>
              </a:ext>
            </a:extLst>
          </p:cNvPr>
          <p:cNvSpPr txBox="1"/>
          <p:nvPr/>
        </p:nvSpPr>
        <p:spPr>
          <a:xfrm>
            <a:off x="2684595" y="2325220"/>
            <a:ext cx="1407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get point positions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F0DE9AE-5C1C-D9A5-9301-CE2653E49EF7}"/>
              </a:ext>
            </a:extLst>
          </p:cNvPr>
          <p:cNvSpPr txBox="1"/>
          <p:nvPr/>
        </p:nvSpPr>
        <p:spPr>
          <a:xfrm>
            <a:off x="10136774" y="2321431"/>
            <a:ext cx="1277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output mesh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5919825-9DC9-BA8B-C75F-049C968E54B6}"/>
              </a:ext>
            </a:extLst>
          </p:cNvPr>
          <p:cNvSpPr txBox="1"/>
          <p:nvPr/>
        </p:nvSpPr>
        <p:spPr>
          <a:xfrm>
            <a:off x="5045885" y="2325220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remap y coordinates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D038A56-6944-2168-09C1-24BE7DF491B2}"/>
              </a:ext>
            </a:extLst>
          </p:cNvPr>
          <p:cNvSpPr txBox="1"/>
          <p:nvPr/>
        </p:nvSpPr>
        <p:spPr>
          <a:xfrm>
            <a:off x="7619429" y="2325220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modulate values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FF01FDF-67A2-B52F-9EE0-1207C3B4278C}"/>
              </a:ext>
            </a:extLst>
          </p:cNvPr>
          <p:cNvSpPr txBox="1"/>
          <p:nvPr/>
        </p:nvSpPr>
        <p:spPr>
          <a:xfrm>
            <a:off x="295803" y="5988186"/>
            <a:ext cx="11552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5DCE9"/>
                </a:solidFill>
              </a:rPr>
              <a:t>Visual programming allows users to create procedures through connecting nodes. The form or effect can be modified through adjusting the parameters, and everything downstream would update automatically.  </a:t>
            </a:r>
          </a:p>
        </p:txBody>
      </p:sp>
    </p:spTree>
    <p:extLst>
      <p:ext uri="{BB962C8B-B14F-4D97-AF65-F5344CB8AC3E}">
        <p14:creationId xmlns:p14="http://schemas.microsoft.com/office/powerpoint/2010/main" val="611190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nsert_node_revised">
            <a:hlinkClick r:id="" action="ppaction://media"/>
            <a:extLst>
              <a:ext uri="{FF2B5EF4-FFF2-40B4-BE49-F238E27FC236}">
                <a16:creationId xmlns:a16="http://schemas.microsoft.com/office/drawing/2014/main" id="{FF90CC03-997C-C11F-1821-78B71A1169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47103" y="3501784"/>
            <a:ext cx="3051792" cy="1745086"/>
          </a:xfrm>
          <a:prstGeom prst="rect">
            <a:avLst/>
          </a:prstGeom>
        </p:spPr>
      </p:pic>
      <p:pic>
        <p:nvPicPr>
          <p:cNvPr id="14" name="get_node_revised">
            <a:hlinkClick r:id="" action="ppaction://media"/>
            <a:extLst>
              <a:ext uri="{FF2B5EF4-FFF2-40B4-BE49-F238E27FC236}">
                <a16:creationId xmlns:a16="http://schemas.microsoft.com/office/drawing/2014/main" id="{54551A9B-9B2B-783F-528E-8B030CCC236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751451" y="970856"/>
            <a:ext cx="3051791" cy="1745085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87FB5AE5-10D6-ACD8-3B41-4A784F87947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0" t="65015" r="70541" b="19020"/>
          <a:stretch/>
        </p:blipFill>
        <p:spPr>
          <a:xfrm>
            <a:off x="10171451" y="2963492"/>
            <a:ext cx="477611" cy="3925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3FA9FB-64DA-59C6-F478-0E06628A52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3106" y="1087850"/>
            <a:ext cx="1759404" cy="16165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AD4C40-4DE2-C5CB-05D2-6B480CA989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08443" y="1181399"/>
            <a:ext cx="1559650" cy="1456984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81DCBCC4-FF7E-6AF2-AB5F-CCA8ED6C5239}"/>
              </a:ext>
            </a:extLst>
          </p:cNvPr>
          <p:cNvSpPr/>
          <p:nvPr/>
        </p:nvSpPr>
        <p:spPr>
          <a:xfrm>
            <a:off x="2191947" y="1727029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0D74BB-63B7-8CB6-21A1-26DD43F42EAC}"/>
              </a:ext>
            </a:extLst>
          </p:cNvPr>
          <p:cNvSpPr txBox="1"/>
          <p:nvPr/>
        </p:nvSpPr>
        <p:spPr>
          <a:xfrm>
            <a:off x="637628" y="2551349"/>
            <a:ext cx="1277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input mesh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FF205E-D69A-8B21-A12A-F2905025AF3F}"/>
              </a:ext>
            </a:extLst>
          </p:cNvPr>
          <p:cNvSpPr txBox="1"/>
          <p:nvPr/>
        </p:nvSpPr>
        <p:spPr>
          <a:xfrm>
            <a:off x="2684595" y="2555138"/>
            <a:ext cx="1407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get point positions</a:t>
            </a:r>
          </a:p>
        </p:txBody>
      </p:sp>
      <p:pic>
        <p:nvPicPr>
          <p:cNvPr id="2" name="middle_drag">
            <a:hlinkClick r:id="" action="ppaction://media"/>
            <a:extLst>
              <a:ext uri="{FF2B5EF4-FFF2-40B4-BE49-F238E27FC236}">
                <a16:creationId xmlns:a16="http://schemas.microsoft.com/office/drawing/2014/main" id="{C3E76664-7942-F69D-98CC-8F787932534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198219" y="970856"/>
            <a:ext cx="3051792" cy="1745085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93BE22CC-3FA3-7EEB-2A74-73612B08DF9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2" t="32527" r="38980" b="38579"/>
          <a:stretch/>
        </p:blipFill>
        <p:spPr>
          <a:xfrm>
            <a:off x="7422598" y="2779689"/>
            <a:ext cx="208588" cy="3102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4B74E4-E663-0F93-018B-6448AA4E6C04}"/>
              </a:ext>
            </a:extLst>
          </p:cNvPr>
          <p:cNvSpPr txBox="1"/>
          <p:nvPr/>
        </p:nvSpPr>
        <p:spPr>
          <a:xfrm>
            <a:off x="5000080" y="2811728"/>
            <a:ext cx="25326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bring an object into Bifrost Graph Editor: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E8C4AE-3898-1D4A-2F0B-D6505998E542}"/>
              </a:ext>
            </a:extLst>
          </p:cNvPr>
          <p:cNvSpPr txBox="1"/>
          <p:nvPr/>
        </p:nvSpPr>
        <p:spPr>
          <a:xfrm>
            <a:off x="7590692" y="2811728"/>
            <a:ext cx="553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+ drag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0EABE4-647F-BB45-B7A7-698998F41951}"/>
              </a:ext>
            </a:extLst>
          </p:cNvPr>
          <p:cNvSpPr txBox="1"/>
          <p:nvPr/>
        </p:nvSpPr>
        <p:spPr>
          <a:xfrm>
            <a:off x="8658996" y="2811728"/>
            <a:ext cx="7778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get a node:</a:t>
            </a:r>
          </a:p>
        </p:txBody>
      </p:sp>
      <p:pic>
        <p:nvPicPr>
          <p:cNvPr id="16" name="Picture 15" descr="A picture containing icon&#10;&#10;Description automatically generated">
            <a:extLst>
              <a:ext uri="{FF2B5EF4-FFF2-40B4-BE49-F238E27FC236}">
                <a16:creationId xmlns:a16="http://schemas.microsoft.com/office/drawing/2014/main" id="{6AB61029-268B-FE4A-F060-EC43DFCA1D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0" t="65015" r="70541" b="19020"/>
          <a:stretch/>
        </p:blipFill>
        <p:spPr>
          <a:xfrm>
            <a:off x="9344751" y="2731606"/>
            <a:ext cx="477611" cy="392573"/>
          </a:xfrm>
          <a:prstGeom prst="rect">
            <a:avLst/>
          </a:prstGeom>
        </p:spPr>
      </p:pic>
      <p:pic>
        <p:nvPicPr>
          <p:cNvPr id="18" name="disconnect">
            <a:hlinkClick r:id="" action="ppaction://media"/>
            <a:extLst>
              <a:ext uri="{FF2B5EF4-FFF2-40B4-BE49-F238E27FC236}">
                <a16:creationId xmlns:a16="http://schemas.microsoft.com/office/drawing/2014/main" id="{2A7CB612-19FC-616B-57DD-07DA8EBDFAB6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198219" y="3501786"/>
            <a:ext cx="3051792" cy="1745086"/>
          </a:xfrm>
          <a:prstGeom prst="rect">
            <a:avLst/>
          </a:prstGeom>
        </p:spPr>
      </p:pic>
      <p:pic>
        <p:nvPicPr>
          <p:cNvPr id="19" name="Picture 18" descr="A picture containing icon&#10;&#10;Description automatically generated">
            <a:extLst>
              <a:ext uri="{FF2B5EF4-FFF2-40B4-BE49-F238E27FC236}">
                <a16:creationId xmlns:a16="http://schemas.microsoft.com/office/drawing/2014/main" id="{CE1A038A-A72C-75C8-CEE3-DE198FA3BC4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1" t="32527" r="53398" b="37697"/>
          <a:stretch/>
        </p:blipFill>
        <p:spPr>
          <a:xfrm>
            <a:off x="6364345" y="5348847"/>
            <a:ext cx="234814" cy="3197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9F4609A-0E9D-3CAA-8303-9FCAE885E46B}"/>
              </a:ext>
            </a:extLst>
          </p:cNvPr>
          <p:cNvSpPr txBox="1"/>
          <p:nvPr/>
        </p:nvSpPr>
        <p:spPr>
          <a:xfrm>
            <a:off x="4857776" y="5370939"/>
            <a:ext cx="1764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disconnect one node: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757F2A-4904-C5D1-4BCD-F0F91311928C}"/>
              </a:ext>
            </a:extLst>
          </p:cNvPr>
          <p:cNvSpPr txBox="1"/>
          <p:nvPr/>
        </p:nvSpPr>
        <p:spPr>
          <a:xfrm>
            <a:off x="6535995" y="5370939"/>
            <a:ext cx="1764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click + drag </a:t>
            </a:r>
          </a:p>
        </p:txBody>
      </p:sp>
      <p:pic>
        <p:nvPicPr>
          <p:cNvPr id="27" name="Picture 26" descr="A picture containing icon&#10;&#10;Description automatically generated">
            <a:extLst>
              <a:ext uri="{FF2B5EF4-FFF2-40B4-BE49-F238E27FC236}">
                <a16:creationId xmlns:a16="http://schemas.microsoft.com/office/drawing/2014/main" id="{EC9B0700-967B-F081-F569-DDC0A4EB723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14" t="68395" r="44709" b="20132"/>
          <a:stretch/>
        </p:blipFill>
        <p:spPr>
          <a:xfrm>
            <a:off x="6868695" y="5668616"/>
            <a:ext cx="363583" cy="282117"/>
          </a:xfrm>
          <a:prstGeom prst="rect">
            <a:avLst/>
          </a:prstGeom>
        </p:spPr>
      </p:pic>
      <p:pic>
        <p:nvPicPr>
          <p:cNvPr id="28" name="Picture 27" descr="A picture containing icon&#10;&#10;Description automatically generated">
            <a:extLst>
              <a:ext uri="{FF2B5EF4-FFF2-40B4-BE49-F238E27FC236}">
                <a16:creationId xmlns:a16="http://schemas.microsoft.com/office/drawing/2014/main" id="{9D7D7E95-1A26-9DA4-3223-3202EB78354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3" t="68395" r="31620" b="21592"/>
          <a:stretch/>
        </p:blipFill>
        <p:spPr>
          <a:xfrm>
            <a:off x="7286684" y="5668617"/>
            <a:ext cx="399046" cy="24622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D110FB8-47E4-B716-51E3-C78A1336257F}"/>
              </a:ext>
            </a:extLst>
          </p:cNvPr>
          <p:cNvSpPr txBox="1"/>
          <p:nvPr/>
        </p:nvSpPr>
        <p:spPr>
          <a:xfrm>
            <a:off x="7132377" y="5663691"/>
            <a:ext cx="234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224CDF-8F7D-DF7C-D3CB-0E7D3C646243}"/>
              </a:ext>
            </a:extLst>
          </p:cNvPr>
          <p:cNvSpPr txBox="1"/>
          <p:nvPr/>
        </p:nvSpPr>
        <p:spPr>
          <a:xfrm>
            <a:off x="7611770" y="5663691"/>
            <a:ext cx="234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+</a:t>
            </a:r>
          </a:p>
        </p:txBody>
      </p:sp>
      <p:pic>
        <p:nvPicPr>
          <p:cNvPr id="41" name="Picture 40" descr="A picture containing icon&#10;&#10;Description automatically generated">
            <a:extLst>
              <a:ext uri="{FF2B5EF4-FFF2-40B4-BE49-F238E27FC236}">
                <a16:creationId xmlns:a16="http://schemas.microsoft.com/office/drawing/2014/main" id="{4D255979-6206-BB2E-B966-FF5157C3A51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1" t="32527" r="53398" b="37697"/>
          <a:stretch/>
        </p:blipFill>
        <p:spPr>
          <a:xfrm>
            <a:off x="7779210" y="5626916"/>
            <a:ext cx="234814" cy="31976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592D462-217F-3C34-2C60-4F8B50CA9F92}"/>
              </a:ext>
            </a:extLst>
          </p:cNvPr>
          <p:cNvSpPr txBox="1"/>
          <p:nvPr/>
        </p:nvSpPr>
        <p:spPr>
          <a:xfrm>
            <a:off x="5088615" y="5661252"/>
            <a:ext cx="19247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disconnect one or more nodes:</a:t>
            </a:r>
          </a:p>
        </p:txBody>
      </p:sp>
      <p:pic>
        <p:nvPicPr>
          <p:cNvPr id="48" name="Picture 47" descr="A picture containing icon&#10;&#10;Description automatically generated">
            <a:extLst>
              <a:ext uri="{FF2B5EF4-FFF2-40B4-BE49-F238E27FC236}">
                <a16:creationId xmlns:a16="http://schemas.microsoft.com/office/drawing/2014/main" id="{66D4EEE2-C22F-BA7E-EC15-4FA3E3966FD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1" t="32527" r="53398" b="37697"/>
          <a:stretch/>
        </p:blipFill>
        <p:spPr>
          <a:xfrm>
            <a:off x="9541721" y="5348847"/>
            <a:ext cx="234814" cy="319769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9D86BA2-6E26-3D4D-0C76-D108FFD92BB7}"/>
              </a:ext>
            </a:extLst>
          </p:cNvPr>
          <p:cNvSpPr txBox="1"/>
          <p:nvPr/>
        </p:nvSpPr>
        <p:spPr>
          <a:xfrm>
            <a:off x="8658996" y="5370939"/>
            <a:ext cx="1431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Insert a node: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762C0B3-1500-41D0-02B6-C957D612E0B5}"/>
              </a:ext>
            </a:extLst>
          </p:cNvPr>
          <p:cNvSpPr txBox="1"/>
          <p:nvPr/>
        </p:nvSpPr>
        <p:spPr>
          <a:xfrm>
            <a:off x="9713370" y="5370939"/>
            <a:ext cx="914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click on wire +</a:t>
            </a:r>
          </a:p>
        </p:txBody>
      </p:sp>
      <p:pic>
        <p:nvPicPr>
          <p:cNvPr id="62" name="Picture 61" descr="A picture containing icon&#10;&#10;Description automatically generated">
            <a:extLst>
              <a:ext uri="{FF2B5EF4-FFF2-40B4-BE49-F238E27FC236}">
                <a16:creationId xmlns:a16="http://schemas.microsoft.com/office/drawing/2014/main" id="{532118B3-D66E-354C-46C3-418BC47DB5F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8" t="68289" r="72023" b="21699"/>
          <a:stretch/>
        </p:blipFill>
        <p:spPr>
          <a:xfrm>
            <a:off x="10542504" y="5370096"/>
            <a:ext cx="364982" cy="24622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FFF070D-8370-C740-2348-3C1C9F86A75E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-209" t="95" r="209" b="4418"/>
          <a:stretch/>
        </p:blipFill>
        <p:spPr>
          <a:xfrm>
            <a:off x="449306" y="3501784"/>
            <a:ext cx="3904350" cy="1745087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DF80D065-D9C2-6DAF-910C-9D579E1E3EF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14" t="68395" r="44709" b="20132"/>
          <a:stretch/>
        </p:blipFill>
        <p:spPr>
          <a:xfrm>
            <a:off x="9473254" y="5664568"/>
            <a:ext cx="363583" cy="2821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36E72A-C2BB-7821-AA11-8CB71EBEBF47}"/>
              </a:ext>
            </a:extLst>
          </p:cNvPr>
          <p:cNvSpPr txBox="1"/>
          <p:nvPr/>
        </p:nvSpPr>
        <p:spPr>
          <a:xfrm>
            <a:off x="9738599" y="5661251"/>
            <a:ext cx="1896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+ drag to insert an existing node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C37F6-A269-6E2B-B189-A2DCAB66EB6B}"/>
              </a:ext>
            </a:extLst>
          </p:cNvPr>
          <p:cNvSpPr txBox="1"/>
          <p:nvPr/>
        </p:nvSpPr>
        <p:spPr>
          <a:xfrm>
            <a:off x="9377454" y="3045159"/>
            <a:ext cx="10034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click the port 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A0B2CA-81AA-C4CD-4D92-71E32F0445AA}"/>
              </a:ext>
            </a:extLst>
          </p:cNvPr>
          <p:cNvSpPr txBox="1"/>
          <p:nvPr/>
        </p:nvSpPr>
        <p:spPr>
          <a:xfrm>
            <a:off x="10542504" y="3045159"/>
            <a:ext cx="12563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for auto connection</a:t>
            </a:r>
          </a:p>
        </p:txBody>
      </p:sp>
    </p:spTree>
    <p:extLst>
      <p:ext uri="{BB962C8B-B14F-4D97-AF65-F5344CB8AC3E}">
        <p14:creationId xmlns:p14="http://schemas.microsoft.com/office/powerpoint/2010/main" val="399131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73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1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76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AD4C40-4DE2-C5CB-05D2-6B480CA98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45" y="1265612"/>
            <a:ext cx="1559650" cy="1456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7DA3DA-2FF6-39C5-848B-75EC24D70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96"/>
          <a:stretch/>
        </p:blipFill>
        <p:spPr>
          <a:xfrm>
            <a:off x="2315557" y="655224"/>
            <a:ext cx="2102429" cy="2067372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9B65F8DD-2376-D498-2548-37BD0F4A8A4D}"/>
              </a:ext>
            </a:extLst>
          </p:cNvPr>
          <p:cNvSpPr/>
          <p:nvPr/>
        </p:nvSpPr>
        <p:spPr>
          <a:xfrm>
            <a:off x="1903740" y="1811242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FF205E-D69A-8B21-A12A-F2905025AF3F}"/>
              </a:ext>
            </a:extLst>
          </p:cNvPr>
          <p:cNvSpPr txBox="1"/>
          <p:nvPr/>
        </p:nvSpPr>
        <p:spPr>
          <a:xfrm>
            <a:off x="309397" y="2639351"/>
            <a:ext cx="1407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get point positions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5919825-9DC9-BA8B-C75F-049C968E54B6}"/>
              </a:ext>
            </a:extLst>
          </p:cNvPr>
          <p:cNvSpPr txBox="1"/>
          <p:nvPr/>
        </p:nvSpPr>
        <p:spPr>
          <a:xfrm>
            <a:off x="2670687" y="2639351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remap y coordinates</a:t>
            </a:r>
          </a:p>
        </p:txBody>
      </p:sp>
      <p:sp>
        <p:nvSpPr>
          <p:cNvPr id="15" name="Rectangle: Rounded Corners 14">
            <a:hlinkClick r:id="rId4"/>
            <a:extLst>
              <a:ext uri="{FF2B5EF4-FFF2-40B4-BE49-F238E27FC236}">
                <a16:creationId xmlns:a16="http://schemas.microsoft.com/office/drawing/2014/main" id="{01503C92-FB7D-5B24-5E43-8B6BB8995C89}"/>
              </a:ext>
            </a:extLst>
          </p:cNvPr>
          <p:cNvSpPr/>
          <p:nvPr/>
        </p:nvSpPr>
        <p:spPr>
          <a:xfrm>
            <a:off x="5768426" y="4559190"/>
            <a:ext cx="1192997" cy="261610"/>
          </a:xfrm>
          <a:prstGeom prst="roundRect">
            <a:avLst/>
          </a:prstGeom>
          <a:solidFill>
            <a:srgbClr val="7B3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E5B5C8"/>
                </a:solidFill>
              </a:rPr>
              <a:t>doc for data types</a:t>
            </a:r>
          </a:p>
        </p:txBody>
      </p:sp>
      <p:sp>
        <p:nvSpPr>
          <p:cNvPr id="17" name="Rectangle: Rounded Corners 16">
            <a:hlinkClick r:id="rId5"/>
            <a:extLst>
              <a:ext uri="{FF2B5EF4-FFF2-40B4-BE49-F238E27FC236}">
                <a16:creationId xmlns:a16="http://schemas.microsoft.com/office/drawing/2014/main" id="{36524774-3FA0-539E-4DB2-B0930AE701C1}"/>
              </a:ext>
            </a:extLst>
          </p:cNvPr>
          <p:cNvSpPr/>
          <p:nvPr/>
        </p:nvSpPr>
        <p:spPr>
          <a:xfrm>
            <a:off x="5768425" y="6065462"/>
            <a:ext cx="1192997" cy="261610"/>
          </a:xfrm>
          <a:prstGeom prst="roundRect">
            <a:avLst/>
          </a:prstGeom>
          <a:solidFill>
            <a:srgbClr val="7B3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E5B5C8"/>
                </a:solidFill>
              </a:rPr>
              <a:t>doc for port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E64DE-73A6-6EED-B9D3-5B8838C0B3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642" b="-48"/>
          <a:stretch/>
        </p:blipFill>
        <p:spPr>
          <a:xfrm>
            <a:off x="4945128" y="590444"/>
            <a:ext cx="6944312" cy="238805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1C6481-BBD3-AF0F-2796-7F7779E173B9}"/>
              </a:ext>
            </a:extLst>
          </p:cNvPr>
          <p:cNvSpPr txBox="1"/>
          <p:nvPr/>
        </p:nvSpPr>
        <p:spPr>
          <a:xfrm>
            <a:off x="5033187" y="2171136"/>
            <a:ext cx="11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The data type is indicated by the color of the port</a:t>
            </a:r>
            <a:endParaRPr lang="en-US" sz="10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604D687-23CF-0A27-17C0-0E7309C5AEEB}"/>
              </a:ext>
            </a:extLst>
          </p:cNvPr>
          <p:cNvSpPr/>
          <p:nvPr/>
        </p:nvSpPr>
        <p:spPr>
          <a:xfrm>
            <a:off x="5324321" y="1372048"/>
            <a:ext cx="297947" cy="297947"/>
          </a:xfrm>
          <a:prstGeom prst="ellipse">
            <a:avLst/>
          </a:prstGeom>
          <a:noFill/>
          <a:ln w="28575">
            <a:solidFill>
              <a:srgbClr val="C04C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962C04-F13B-9DAE-44CD-5BB69C8FEC4A}"/>
              </a:ext>
            </a:extLst>
          </p:cNvPr>
          <p:cNvCxnSpPr>
            <a:cxnSpLocks/>
            <a:stCxn id="7" idx="4"/>
          </p:cNvCxnSpPr>
          <p:nvPr/>
        </p:nvCxnSpPr>
        <p:spPr>
          <a:xfrm>
            <a:off x="5473295" y="1669995"/>
            <a:ext cx="0" cy="501141"/>
          </a:xfrm>
          <a:prstGeom prst="straightConnector1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F6908C3-5B32-5E84-7973-D7A64D83ADFF}"/>
              </a:ext>
            </a:extLst>
          </p:cNvPr>
          <p:cNvSpPr/>
          <p:nvPr/>
        </p:nvSpPr>
        <p:spPr>
          <a:xfrm>
            <a:off x="5053496" y="2171136"/>
            <a:ext cx="1028324" cy="564883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2A2E0F5-63FB-74BD-FE6B-7168857ED755}"/>
              </a:ext>
            </a:extLst>
          </p:cNvPr>
          <p:cNvSpPr/>
          <p:nvPr/>
        </p:nvSpPr>
        <p:spPr>
          <a:xfrm>
            <a:off x="6872788" y="1486524"/>
            <a:ext cx="297947" cy="297947"/>
          </a:xfrm>
          <a:prstGeom prst="ellipse">
            <a:avLst/>
          </a:prstGeom>
          <a:noFill/>
          <a:ln w="28575">
            <a:solidFill>
              <a:srgbClr val="C04C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31EC1D-843D-5FBD-CE09-B04895774807}"/>
              </a:ext>
            </a:extLst>
          </p:cNvPr>
          <p:cNvSpPr txBox="1"/>
          <p:nvPr/>
        </p:nvSpPr>
        <p:spPr>
          <a:xfrm>
            <a:off x="6183913" y="2171136"/>
            <a:ext cx="2277679" cy="718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The shape of the port and the icon have special meanings. </a:t>
            </a:r>
          </a:p>
          <a:p>
            <a:r>
              <a:rPr lang="en-US" sz="1000" dirty="0">
                <a:solidFill>
                  <a:srgbClr val="E5B5C8"/>
                </a:solidFill>
              </a:rPr>
              <a:t>Here the hat shape means “array” and the icon means “auto-loop”.</a:t>
            </a:r>
            <a:endParaRPr lang="en-US" sz="10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4A7F147-722A-DF2F-51F5-2B3DB6BAD943}"/>
              </a:ext>
            </a:extLst>
          </p:cNvPr>
          <p:cNvCxnSpPr>
            <a:cxnSpLocks/>
          </p:cNvCxnSpPr>
          <p:nvPr/>
        </p:nvCxnSpPr>
        <p:spPr>
          <a:xfrm>
            <a:off x="7026935" y="1789012"/>
            <a:ext cx="0" cy="382125"/>
          </a:xfrm>
          <a:prstGeom prst="straightConnector1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E258A904-95EC-8DC5-DAC8-5FEA6775E194}"/>
              </a:ext>
            </a:extLst>
          </p:cNvPr>
          <p:cNvSpPr/>
          <p:nvPr/>
        </p:nvSpPr>
        <p:spPr>
          <a:xfrm>
            <a:off x="6204747" y="2171137"/>
            <a:ext cx="2207003" cy="718941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B152F0-4961-70CD-C546-48653603BF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3252" b="32066"/>
          <a:stretch/>
        </p:blipFill>
        <p:spPr>
          <a:xfrm>
            <a:off x="4945128" y="3216744"/>
            <a:ext cx="3823038" cy="12491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552BE6-E667-E30D-052E-57F3973358E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9841" b="60269"/>
          <a:stretch/>
        </p:blipFill>
        <p:spPr>
          <a:xfrm>
            <a:off x="4945128" y="5163691"/>
            <a:ext cx="7156857" cy="8127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F795C0-1524-F689-05D7-4B31C9BA0C1B}"/>
              </a:ext>
            </a:extLst>
          </p:cNvPr>
          <p:cNvSpPr txBox="1"/>
          <p:nvPr/>
        </p:nvSpPr>
        <p:spPr>
          <a:xfrm>
            <a:off x="4862706" y="4566885"/>
            <a:ext cx="1141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For more info:</a:t>
            </a:r>
            <a:endParaRPr lang="en-US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872461-6800-E5C9-5595-28C3A78EB8CC}"/>
              </a:ext>
            </a:extLst>
          </p:cNvPr>
          <p:cNvSpPr txBox="1"/>
          <p:nvPr/>
        </p:nvSpPr>
        <p:spPr>
          <a:xfrm>
            <a:off x="4862706" y="6080851"/>
            <a:ext cx="1141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For more info: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19527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AD4C40-4DE2-C5CB-05D2-6B480CA98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45" y="1265612"/>
            <a:ext cx="1559650" cy="1456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7DA3DA-2FF6-39C5-848B-75EC24D701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96"/>
          <a:stretch/>
        </p:blipFill>
        <p:spPr>
          <a:xfrm>
            <a:off x="2315557" y="655224"/>
            <a:ext cx="2102429" cy="2067372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9B65F8DD-2376-D498-2548-37BD0F4A8A4D}"/>
              </a:ext>
            </a:extLst>
          </p:cNvPr>
          <p:cNvSpPr/>
          <p:nvPr/>
        </p:nvSpPr>
        <p:spPr>
          <a:xfrm>
            <a:off x="1903740" y="1811242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FF205E-D69A-8B21-A12A-F2905025AF3F}"/>
              </a:ext>
            </a:extLst>
          </p:cNvPr>
          <p:cNvSpPr txBox="1"/>
          <p:nvPr/>
        </p:nvSpPr>
        <p:spPr>
          <a:xfrm>
            <a:off x="309397" y="2639351"/>
            <a:ext cx="1407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get point positions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5919825-9DC9-BA8B-C75F-049C968E54B6}"/>
              </a:ext>
            </a:extLst>
          </p:cNvPr>
          <p:cNvSpPr txBox="1"/>
          <p:nvPr/>
        </p:nvSpPr>
        <p:spPr>
          <a:xfrm>
            <a:off x="2670687" y="2639351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remap y coordinates</a:t>
            </a:r>
          </a:p>
        </p:txBody>
      </p:sp>
      <p:sp>
        <p:nvSpPr>
          <p:cNvPr id="15" name="Rectangle: Rounded Corners 14">
            <a:hlinkClick r:id="rId4"/>
            <a:extLst>
              <a:ext uri="{FF2B5EF4-FFF2-40B4-BE49-F238E27FC236}">
                <a16:creationId xmlns:a16="http://schemas.microsoft.com/office/drawing/2014/main" id="{01503C92-FB7D-5B24-5E43-8B6BB8995C89}"/>
              </a:ext>
            </a:extLst>
          </p:cNvPr>
          <p:cNvSpPr/>
          <p:nvPr/>
        </p:nvSpPr>
        <p:spPr>
          <a:xfrm>
            <a:off x="4945128" y="3076358"/>
            <a:ext cx="1192997" cy="261610"/>
          </a:xfrm>
          <a:prstGeom prst="roundRect">
            <a:avLst/>
          </a:prstGeom>
          <a:solidFill>
            <a:srgbClr val="7B3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E5B5C8"/>
                </a:solidFill>
              </a:rPr>
              <a:t>doc for data types</a:t>
            </a:r>
          </a:p>
        </p:txBody>
      </p:sp>
      <p:sp>
        <p:nvSpPr>
          <p:cNvPr id="17" name="Rectangle: Rounded Corners 16">
            <a:hlinkClick r:id="rId5"/>
            <a:extLst>
              <a:ext uri="{FF2B5EF4-FFF2-40B4-BE49-F238E27FC236}">
                <a16:creationId xmlns:a16="http://schemas.microsoft.com/office/drawing/2014/main" id="{36524774-3FA0-539E-4DB2-B0930AE701C1}"/>
              </a:ext>
            </a:extLst>
          </p:cNvPr>
          <p:cNvSpPr/>
          <p:nvPr/>
        </p:nvSpPr>
        <p:spPr>
          <a:xfrm>
            <a:off x="6250258" y="3076358"/>
            <a:ext cx="1192997" cy="261610"/>
          </a:xfrm>
          <a:prstGeom prst="roundRect">
            <a:avLst/>
          </a:prstGeom>
          <a:solidFill>
            <a:srgbClr val="7B3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E5B5C8"/>
                </a:solidFill>
              </a:rPr>
              <a:t>doc for port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E64DE-73A6-6EED-B9D3-5B8838C0B3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642" b="-48"/>
          <a:stretch/>
        </p:blipFill>
        <p:spPr>
          <a:xfrm>
            <a:off x="4945128" y="590444"/>
            <a:ext cx="6944312" cy="238805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91C6481-BBD3-AF0F-2796-7F7779E173B9}"/>
              </a:ext>
            </a:extLst>
          </p:cNvPr>
          <p:cNvSpPr txBox="1"/>
          <p:nvPr/>
        </p:nvSpPr>
        <p:spPr>
          <a:xfrm>
            <a:off x="5033187" y="2171136"/>
            <a:ext cx="11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The data type is indicated by the color of the port</a:t>
            </a:r>
            <a:endParaRPr lang="en-US" sz="10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2E00443-7225-940B-3462-6C5F1782D3F8}"/>
              </a:ext>
            </a:extLst>
          </p:cNvPr>
          <p:cNvSpPr txBox="1"/>
          <p:nvPr/>
        </p:nvSpPr>
        <p:spPr>
          <a:xfrm>
            <a:off x="10060774" y="2522541"/>
            <a:ext cx="1735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“change_range” remaps the y coordinates into a new range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118B7A-29DC-B457-3215-F515CAF6D6F5}"/>
              </a:ext>
            </a:extLst>
          </p:cNvPr>
          <p:cNvSpPr/>
          <p:nvPr/>
        </p:nvSpPr>
        <p:spPr>
          <a:xfrm>
            <a:off x="10109189" y="763560"/>
            <a:ext cx="1639009" cy="173218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604D687-23CF-0A27-17C0-0E7309C5AEEB}"/>
              </a:ext>
            </a:extLst>
          </p:cNvPr>
          <p:cNvSpPr/>
          <p:nvPr/>
        </p:nvSpPr>
        <p:spPr>
          <a:xfrm>
            <a:off x="5324321" y="1372048"/>
            <a:ext cx="297947" cy="297947"/>
          </a:xfrm>
          <a:prstGeom prst="ellipse">
            <a:avLst/>
          </a:prstGeom>
          <a:noFill/>
          <a:ln w="28575">
            <a:solidFill>
              <a:srgbClr val="C04C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B962C04-F13B-9DAE-44CD-5BB69C8FEC4A}"/>
              </a:ext>
            </a:extLst>
          </p:cNvPr>
          <p:cNvCxnSpPr>
            <a:cxnSpLocks/>
            <a:stCxn id="7" idx="4"/>
          </p:cNvCxnSpPr>
          <p:nvPr/>
        </p:nvCxnSpPr>
        <p:spPr>
          <a:xfrm>
            <a:off x="5473295" y="1669995"/>
            <a:ext cx="0" cy="501141"/>
          </a:xfrm>
          <a:prstGeom prst="straightConnector1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F6908C3-5B32-5E84-7973-D7A64D83ADFF}"/>
              </a:ext>
            </a:extLst>
          </p:cNvPr>
          <p:cNvSpPr/>
          <p:nvPr/>
        </p:nvSpPr>
        <p:spPr>
          <a:xfrm>
            <a:off x="5053496" y="2171136"/>
            <a:ext cx="1028324" cy="564883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2A2E0F5-63FB-74BD-FE6B-7168857ED755}"/>
              </a:ext>
            </a:extLst>
          </p:cNvPr>
          <p:cNvSpPr/>
          <p:nvPr/>
        </p:nvSpPr>
        <p:spPr>
          <a:xfrm>
            <a:off x="6872788" y="1486524"/>
            <a:ext cx="297947" cy="297947"/>
          </a:xfrm>
          <a:prstGeom prst="ellipse">
            <a:avLst/>
          </a:prstGeom>
          <a:noFill/>
          <a:ln w="28575">
            <a:solidFill>
              <a:srgbClr val="C04C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31EC1D-843D-5FBD-CE09-B04895774807}"/>
              </a:ext>
            </a:extLst>
          </p:cNvPr>
          <p:cNvSpPr txBox="1"/>
          <p:nvPr/>
        </p:nvSpPr>
        <p:spPr>
          <a:xfrm>
            <a:off x="6183913" y="2171136"/>
            <a:ext cx="2277679" cy="718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E5B5C8"/>
                </a:solidFill>
              </a:rPr>
              <a:t>The shape of the port and the icon have special meanings. </a:t>
            </a:r>
          </a:p>
          <a:p>
            <a:r>
              <a:rPr lang="en-US" sz="1000" dirty="0">
                <a:solidFill>
                  <a:srgbClr val="E5B5C8"/>
                </a:solidFill>
              </a:rPr>
              <a:t>Here the hat shape means “array” and the icon means “auto-loop”.</a:t>
            </a:r>
            <a:endParaRPr lang="en-US" sz="10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4A7F147-722A-DF2F-51F5-2B3DB6BAD943}"/>
              </a:ext>
            </a:extLst>
          </p:cNvPr>
          <p:cNvCxnSpPr>
            <a:cxnSpLocks/>
          </p:cNvCxnSpPr>
          <p:nvPr/>
        </p:nvCxnSpPr>
        <p:spPr>
          <a:xfrm>
            <a:off x="7026935" y="1789012"/>
            <a:ext cx="0" cy="382125"/>
          </a:xfrm>
          <a:prstGeom prst="straightConnector1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E258A904-95EC-8DC5-DAC8-5FEA6775E194}"/>
              </a:ext>
            </a:extLst>
          </p:cNvPr>
          <p:cNvSpPr/>
          <p:nvPr/>
        </p:nvSpPr>
        <p:spPr>
          <a:xfrm>
            <a:off x="6204747" y="2171137"/>
            <a:ext cx="2207003" cy="718941"/>
          </a:xfrm>
          <a:prstGeom prst="rect">
            <a:avLst/>
          </a:prstGeom>
          <a:noFill/>
          <a:ln w="9525">
            <a:solidFill>
              <a:srgbClr val="C04C7B"/>
            </a:solidFill>
            <a:prstDash val="sysDash"/>
            <a:headEnd type="none" w="med" len="med"/>
            <a:tail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8B682C2-FFB4-A0F8-E6B3-15D28B695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2814" y="3751829"/>
            <a:ext cx="1779302" cy="270273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A002276-91D2-736B-9507-457CBFD176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8496" y="3751829"/>
            <a:ext cx="1941092" cy="276010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D045788B-744E-EEB4-6753-FD917AA7FAA1}"/>
              </a:ext>
            </a:extLst>
          </p:cNvPr>
          <p:cNvSpPr/>
          <p:nvPr/>
        </p:nvSpPr>
        <p:spPr>
          <a:xfrm>
            <a:off x="4945128" y="3657799"/>
            <a:ext cx="6944312" cy="299609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266FE74-2B1B-D83A-CF8F-98648890AC38}"/>
              </a:ext>
            </a:extLst>
          </p:cNvPr>
          <p:cNvSpPr txBox="1"/>
          <p:nvPr/>
        </p:nvSpPr>
        <p:spPr>
          <a:xfrm>
            <a:off x="7760760" y="6338058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Clamp: false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8B017B-610F-21D5-10BE-E1E7DE19D33D}"/>
              </a:ext>
            </a:extLst>
          </p:cNvPr>
          <p:cNvSpPr txBox="1"/>
          <p:nvPr/>
        </p:nvSpPr>
        <p:spPr>
          <a:xfrm>
            <a:off x="9925554" y="6338058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Clamp: true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2B032FE3-7476-A37D-7E48-CD639549BB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5501" y="3830669"/>
            <a:ext cx="2309503" cy="254445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C83D740-54D7-CC2E-BE43-3A2AB19E5FB7}"/>
              </a:ext>
            </a:extLst>
          </p:cNvPr>
          <p:cNvSpPr txBox="1"/>
          <p:nvPr/>
        </p:nvSpPr>
        <p:spPr>
          <a:xfrm>
            <a:off x="7579719" y="610722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-1.0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35C9E2-F2AB-5171-4C1D-0ACC806F1F6D}"/>
              </a:ext>
            </a:extLst>
          </p:cNvPr>
          <p:cNvSpPr txBox="1"/>
          <p:nvPr/>
        </p:nvSpPr>
        <p:spPr>
          <a:xfrm>
            <a:off x="7579719" y="5852667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-0.5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69E1F8-8B40-C222-7ADF-3F04798D6706}"/>
              </a:ext>
            </a:extLst>
          </p:cNvPr>
          <p:cNvSpPr txBox="1"/>
          <p:nvPr/>
        </p:nvSpPr>
        <p:spPr>
          <a:xfrm>
            <a:off x="7616458" y="5591412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0.0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60ADC8C-7287-7C64-1B6E-19A9EE32DB30}"/>
              </a:ext>
            </a:extLst>
          </p:cNvPr>
          <p:cNvSpPr txBox="1"/>
          <p:nvPr/>
        </p:nvSpPr>
        <p:spPr>
          <a:xfrm>
            <a:off x="7579719" y="5338340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0.5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7D86DD-EBF8-8412-B979-77C1BA9B08EA}"/>
              </a:ext>
            </a:extLst>
          </p:cNvPr>
          <p:cNvSpPr txBox="1"/>
          <p:nvPr/>
        </p:nvSpPr>
        <p:spPr>
          <a:xfrm>
            <a:off x="7579719" y="508118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1.0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0C71BBC-82CE-2FEB-8A12-96CC09CCB8B5}"/>
              </a:ext>
            </a:extLst>
          </p:cNvPr>
          <p:cNvSpPr txBox="1"/>
          <p:nvPr/>
        </p:nvSpPr>
        <p:spPr>
          <a:xfrm>
            <a:off x="7579719" y="4822941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1.5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7E44952-B4F4-A748-2437-DA68D079BC77}"/>
              </a:ext>
            </a:extLst>
          </p:cNvPr>
          <p:cNvSpPr txBox="1"/>
          <p:nvPr/>
        </p:nvSpPr>
        <p:spPr>
          <a:xfrm>
            <a:off x="7579719" y="4559190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2.0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47E784-42F4-A936-4B73-520CFFBC7FCA}"/>
              </a:ext>
            </a:extLst>
          </p:cNvPr>
          <p:cNvSpPr txBox="1"/>
          <p:nvPr/>
        </p:nvSpPr>
        <p:spPr>
          <a:xfrm>
            <a:off x="7579719" y="4306109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2.5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F75456-9D9A-B566-94AC-4030CF72CBC2}"/>
              </a:ext>
            </a:extLst>
          </p:cNvPr>
          <p:cNvSpPr txBox="1"/>
          <p:nvPr/>
        </p:nvSpPr>
        <p:spPr>
          <a:xfrm>
            <a:off x="7579719" y="4053028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3.0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485AF3-50C2-A5F7-8CA1-C5A0BEEDB7B2}"/>
              </a:ext>
            </a:extLst>
          </p:cNvPr>
          <p:cNvSpPr txBox="1"/>
          <p:nvPr/>
        </p:nvSpPr>
        <p:spPr>
          <a:xfrm>
            <a:off x="7579719" y="3794783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3.5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EBAF591-9C38-28F9-C027-FDBFBAB4CCF7}"/>
              </a:ext>
            </a:extLst>
          </p:cNvPr>
          <p:cNvSpPr txBox="1"/>
          <p:nvPr/>
        </p:nvSpPr>
        <p:spPr>
          <a:xfrm>
            <a:off x="9050837" y="5944795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-0.7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0946EC-A9A8-247D-7D42-639F310E00A6}"/>
              </a:ext>
            </a:extLst>
          </p:cNvPr>
          <p:cNvSpPr txBox="1"/>
          <p:nvPr/>
        </p:nvSpPr>
        <p:spPr>
          <a:xfrm>
            <a:off x="9050837" y="5767576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-0.35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DF493EF-4883-E53D-6BAA-AE7C58AAB0D1}"/>
              </a:ext>
            </a:extLst>
          </p:cNvPr>
          <p:cNvSpPr txBox="1"/>
          <p:nvPr/>
        </p:nvSpPr>
        <p:spPr>
          <a:xfrm>
            <a:off x="9050837" y="5589417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86D5A16-1CEF-01EC-90B4-2EF2D08A5911}"/>
              </a:ext>
            </a:extLst>
          </p:cNvPr>
          <p:cNvSpPr txBox="1"/>
          <p:nvPr/>
        </p:nvSpPr>
        <p:spPr>
          <a:xfrm>
            <a:off x="9050837" y="5405383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0.35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4208BD-ACF9-3943-2396-A451D4EFD2F7}"/>
              </a:ext>
            </a:extLst>
          </p:cNvPr>
          <p:cNvSpPr txBox="1"/>
          <p:nvPr/>
        </p:nvSpPr>
        <p:spPr>
          <a:xfrm>
            <a:off x="9050837" y="5225619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5046D79-4571-D744-7272-D2B88D0F83BA}"/>
              </a:ext>
            </a:extLst>
          </p:cNvPr>
          <p:cNvSpPr txBox="1"/>
          <p:nvPr/>
        </p:nvSpPr>
        <p:spPr>
          <a:xfrm>
            <a:off x="9050837" y="5038121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1.05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63E3BDD-C2DA-2371-CBCA-479D196CBA22}"/>
              </a:ext>
            </a:extLst>
          </p:cNvPr>
          <p:cNvSpPr txBox="1"/>
          <p:nvPr/>
        </p:nvSpPr>
        <p:spPr>
          <a:xfrm>
            <a:off x="9050837" y="485906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1.4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B9D3790-6B9A-D530-3D9A-6EE5D30CCC2A}"/>
              </a:ext>
            </a:extLst>
          </p:cNvPr>
          <p:cNvSpPr txBox="1"/>
          <p:nvPr/>
        </p:nvSpPr>
        <p:spPr>
          <a:xfrm>
            <a:off x="9050837" y="4685418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1.75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6CCA410-605A-A113-4040-AD0AE4514C82}"/>
              </a:ext>
            </a:extLst>
          </p:cNvPr>
          <p:cNvSpPr txBox="1"/>
          <p:nvPr/>
        </p:nvSpPr>
        <p:spPr>
          <a:xfrm>
            <a:off x="9050837" y="4507582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2.05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05431B9-0C5E-C841-CEEE-6093BF3A84DD}"/>
              </a:ext>
            </a:extLst>
          </p:cNvPr>
          <p:cNvSpPr txBox="1"/>
          <p:nvPr/>
        </p:nvSpPr>
        <p:spPr>
          <a:xfrm>
            <a:off x="9050837" y="431413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2.4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BF91F2-59EA-A6BC-C7BE-9641EE71FF46}"/>
              </a:ext>
            </a:extLst>
          </p:cNvPr>
          <p:cNvSpPr txBox="1"/>
          <p:nvPr/>
        </p:nvSpPr>
        <p:spPr>
          <a:xfrm>
            <a:off x="9555760" y="610722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-1.0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F725836-9851-9BF7-12A3-082C0D95B89E}"/>
              </a:ext>
            </a:extLst>
          </p:cNvPr>
          <p:cNvSpPr txBox="1"/>
          <p:nvPr/>
        </p:nvSpPr>
        <p:spPr>
          <a:xfrm>
            <a:off x="9555760" y="5852667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-0.5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66923D6-D04A-DAE4-84A5-92BBDF891189}"/>
              </a:ext>
            </a:extLst>
          </p:cNvPr>
          <p:cNvSpPr txBox="1"/>
          <p:nvPr/>
        </p:nvSpPr>
        <p:spPr>
          <a:xfrm>
            <a:off x="9592499" y="5591412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0.0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2DC60CB-76CE-F221-DAB5-FF174F8D3142}"/>
              </a:ext>
            </a:extLst>
          </p:cNvPr>
          <p:cNvSpPr txBox="1"/>
          <p:nvPr/>
        </p:nvSpPr>
        <p:spPr>
          <a:xfrm>
            <a:off x="9555760" y="5338340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0.5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A983BCB-2C7E-4AA8-651C-FD53DB61B1C0}"/>
              </a:ext>
            </a:extLst>
          </p:cNvPr>
          <p:cNvSpPr txBox="1"/>
          <p:nvPr/>
        </p:nvSpPr>
        <p:spPr>
          <a:xfrm>
            <a:off x="9555760" y="508118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1.0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A2FC312-0B4C-7F7C-77BB-2D8D21ED4F80}"/>
              </a:ext>
            </a:extLst>
          </p:cNvPr>
          <p:cNvSpPr txBox="1"/>
          <p:nvPr/>
        </p:nvSpPr>
        <p:spPr>
          <a:xfrm>
            <a:off x="9555760" y="4822941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1.5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F0159DA-F4B6-1D27-4109-8EBD1678A2B3}"/>
              </a:ext>
            </a:extLst>
          </p:cNvPr>
          <p:cNvSpPr txBox="1"/>
          <p:nvPr/>
        </p:nvSpPr>
        <p:spPr>
          <a:xfrm>
            <a:off x="9555760" y="4559190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2.0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3C4FF21-E0B7-F9D6-B599-B6839246696F}"/>
              </a:ext>
            </a:extLst>
          </p:cNvPr>
          <p:cNvSpPr txBox="1"/>
          <p:nvPr/>
        </p:nvSpPr>
        <p:spPr>
          <a:xfrm>
            <a:off x="9555760" y="4306109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2.5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B460BC2-F726-6EFC-4A63-4698FEF18FFA}"/>
              </a:ext>
            </a:extLst>
          </p:cNvPr>
          <p:cNvSpPr txBox="1"/>
          <p:nvPr/>
        </p:nvSpPr>
        <p:spPr>
          <a:xfrm>
            <a:off x="9555760" y="4053028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3.0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2706EC8-0B34-E726-C733-16F78A7A6C62}"/>
              </a:ext>
            </a:extLst>
          </p:cNvPr>
          <p:cNvSpPr txBox="1"/>
          <p:nvPr/>
        </p:nvSpPr>
        <p:spPr>
          <a:xfrm>
            <a:off x="9555760" y="3794783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E5B5C8"/>
                </a:solidFill>
              </a:rPr>
              <a:t> 3.5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28A12FA-4D06-3F56-CD6C-C83136149286}"/>
              </a:ext>
            </a:extLst>
          </p:cNvPr>
          <p:cNvSpPr txBox="1"/>
          <p:nvPr/>
        </p:nvSpPr>
        <p:spPr>
          <a:xfrm>
            <a:off x="11357564" y="5589417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10182B3-E3A6-ED6B-EAA2-2384669756E8}"/>
              </a:ext>
            </a:extLst>
          </p:cNvPr>
          <p:cNvSpPr txBox="1"/>
          <p:nvPr/>
        </p:nvSpPr>
        <p:spPr>
          <a:xfrm>
            <a:off x="11022512" y="5405383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0.35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8E1AD2A-1B71-C1FD-3724-E1012FAF8B51}"/>
              </a:ext>
            </a:extLst>
          </p:cNvPr>
          <p:cNvSpPr txBox="1"/>
          <p:nvPr/>
        </p:nvSpPr>
        <p:spPr>
          <a:xfrm>
            <a:off x="11022512" y="5225619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0.7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9F88A41-B388-43BE-27A9-86E0AF68DCBE}"/>
              </a:ext>
            </a:extLst>
          </p:cNvPr>
          <p:cNvSpPr txBox="1"/>
          <p:nvPr/>
        </p:nvSpPr>
        <p:spPr>
          <a:xfrm>
            <a:off x="11022512" y="5038121"/>
            <a:ext cx="4743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1.05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A1EB6AA-39B5-3378-9928-0CB28B8BB8FC}"/>
              </a:ext>
            </a:extLst>
          </p:cNvPr>
          <p:cNvSpPr txBox="1"/>
          <p:nvPr/>
        </p:nvSpPr>
        <p:spPr>
          <a:xfrm>
            <a:off x="11551045" y="4859066"/>
            <a:ext cx="3912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14166"/>
                </a:solidFill>
              </a:rPr>
              <a:t> 1.4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D86E7E5-43E6-9034-40B0-581D68CDC551}"/>
              </a:ext>
            </a:extLst>
          </p:cNvPr>
          <p:cNvSpPr txBox="1"/>
          <p:nvPr/>
        </p:nvSpPr>
        <p:spPr>
          <a:xfrm>
            <a:off x="2101189" y="3699085"/>
            <a:ext cx="2282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Arrows are displays of the vectors along normal directions whose lengths are derived from the remapped values of the y coordinates. 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CCFC831-051E-B847-C00C-626E33EFA19C}"/>
              </a:ext>
            </a:extLst>
          </p:cNvPr>
          <p:cNvSpPr/>
          <p:nvPr/>
        </p:nvSpPr>
        <p:spPr>
          <a:xfrm>
            <a:off x="2106077" y="3657799"/>
            <a:ext cx="2205504" cy="80806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FE5BE381-D4DB-9892-91C1-E9A28B9F2E0F}"/>
              </a:ext>
            </a:extLst>
          </p:cNvPr>
          <p:cNvCxnSpPr>
            <a:stCxn id="10" idx="3"/>
            <a:endCxn id="83" idx="3"/>
          </p:cNvCxnSpPr>
          <p:nvPr/>
        </p:nvCxnSpPr>
        <p:spPr>
          <a:xfrm flipH="1">
            <a:off x="4311581" y="1688910"/>
            <a:ext cx="106405" cy="2372922"/>
          </a:xfrm>
          <a:prstGeom prst="bentConnector3">
            <a:avLst>
              <a:gd name="adj1" fmla="val -141948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9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26AC09D-EC02-0D46-DEF1-27C60D22F8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46" t="13512" b="17258"/>
          <a:stretch/>
        </p:blipFill>
        <p:spPr>
          <a:xfrm>
            <a:off x="530679" y="3543301"/>
            <a:ext cx="6405784" cy="256358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7DA3DA-2FF6-39C5-848B-75EC24D70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43" y="586021"/>
            <a:ext cx="2236520" cy="20673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36CFF1-FD86-BB16-7F0F-88BF356589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110" y="1077918"/>
            <a:ext cx="1640467" cy="15754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9DEFD10-BB7D-1A29-F857-94F7D2375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068" y="961206"/>
            <a:ext cx="1759404" cy="1745974"/>
          </a:xfrm>
          <a:prstGeom prst="rect">
            <a:avLst/>
          </a:prstGeom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6FAD781F-C9EF-2F17-28A9-18C426A61760}"/>
              </a:ext>
            </a:extLst>
          </p:cNvPr>
          <p:cNvSpPr/>
          <p:nvPr/>
        </p:nvSpPr>
        <p:spPr>
          <a:xfrm>
            <a:off x="2525414" y="1742039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BB963145-C5A7-1B99-E314-2BB15A6A8F49}"/>
              </a:ext>
            </a:extLst>
          </p:cNvPr>
          <p:cNvSpPr/>
          <p:nvPr/>
        </p:nvSpPr>
        <p:spPr>
          <a:xfrm>
            <a:off x="4887140" y="1742039"/>
            <a:ext cx="346982" cy="244468"/>
          </a:xfrm>
          <a:prstGeom prst="rightArrow">
            <a:avLst/>
          </a:prstGeom>
          <a:solidFill>
            <a:srgbClr val="365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F0DE9AE-5C1C-D9A5-9301-CE2653E49EF7}"/>
              </a:ext>
            </a:extLst>
          </p:cNvPr>
          <p:cNvSpPr txBox="1"/>
          <p:nvPr/>
        </p:nvSpPr>
        <p:spPr>
          <a:xfrm>
            <a:off x="5658662" y="2566359"/>
            <a:ext cx="12778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output mesh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5919825-9DC9-BA8B-C75F-049C968E54B6}"/>
              </a:ext>
            </a:extLst>
          </p:cNvPr>
          <p:cNvSpPr txBox="1"/>
          <p:nvPr/>
        </p:nvSpPr>
        <p:spPr>
          <a:xfrm>
            <a:off x="567773" y="2570148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remap y coordinates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D038A56-6944-2168-09C1-24BE7DF491B2}"/>
              </a:ext>
            </a:extLst>
          </p:cNvPr>
          <p:cNvSpPr txBox="1"/>
          <p:nvPr/>
        </p:nvSpPr>
        <p:spPr>
          <a:xfrm>
            <a:off x="3141317" y="2570148"/>
            <a:ext cx="15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5DCE9"/>
                </a:solidFill>
              </a:rPr>
              <a:t>modulate values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F29269B-BCF3-87B7-84CB-2F431AAACD54}"/>
              </a:ext>
            </a:extLst>
          </p:cNvPr>
          <p:cNvSpPr txBox="1"/>
          <p:nvPr/>
        </p:nvSpPr>
        <p:spPr>
          <a:xfrm>
            <a:off x="2360661" y="5361711"/>
            <a:ext cx="15613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A5DCE9"/>
                </a:solidFill>
              </a:rPr>
              <a:t>“evaluate_fcurve” modulates the values based on a function curve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BE3F1A-38F6-0EF1-194D-8DF8F87227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54" t="5536"/>
          <a:stretch/>
        </p:blipFill>
        <p:spPr>
          <a:xfrm>
            <a:off x="8722646" y="507395"/>
            <a:ext cx="1133036" cy="18837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2EDE05-0413-D107-F736-CB96C6414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6975" y="650963"/>
            <a:ext cx="1428225" cy="141732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8971405-8F62-0F1C-FC1C-730DB4DFA8F4}"/>
              </a:ext>
            </a:extLst>
          </p:cNvPr>
          <p:cNvSpPr/>
          <p:nvPr/>
        </p:nvSpPr>
        <p:spPr>
          <a:xfrm>
            <a:off x="2294192" y="4007655"/>
            <a:ext cx="1561313" cy="129913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2758305-A391-3B0C-57B1-3375359958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8965" y="2812409"/>
            <a:ext cx="1428225" cy="15925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1003AB-8284-C9F0-9DF0-DC6879C4C41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196"/>
          <a:stretch/>
        </p:blipFill>
        <p:spPr>
          <a:xfrm>
            <a:off x="8719710" y="2617748"/>
            <a:ext cx="1135971" cy="18511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0D6CCBD-FD06-73BD-D62E-E6FBDD4F5D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50317" y="5163709"/>
            <a:ext cx="1316873" cy="10433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5D43D70-0DE1-0F76-7DA1-4AECEF9090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19285" y="4695425"/>
            <a:ext cx="1136396" cy="189003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8FB3FE9-406A-310C-CA49-2092915EB162}"/>
              </a:ext>
            </a:extLst>
          </p:cNvPr>
          <p:cNvSpPr/>
          <p:nvPr/>
        </p:nvSpPr>
        <p:spPr>
          <a:xfrm>
            <a:off x="8436010" y="395968"/>
            <a:ext cx="3248734" cy="6315075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C4D077-BA7E-0E36-E3B9-6F6E1A96FB1C}"/>
              </a:ext>
            </a:extLst>
          </p:cNvPr>
          <p:cNvCxnSpPr>
            <a:cxnSpLocks/>
          </p:cNvCxnSpPr>
          <p:nvPr/>
        </p:nvCxnSpPr>
        <p:spPr>
          <a:xfrm>
            <a:off x="3855505" y="4980556"/>
            <a:ext cx="4580505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21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AA11E86-53C4-30A5-9E48-5406521464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26"/>
          <a:stretch/>
        </p:blipFill>
        <p:spPr>
          <a:xfrm>
            <a:off x="796686" y="2727052"/>
            <a:ext cx="9514807" cy="160291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41E0CD-A8B0-0A6D-6C46-40C6AE1E8F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66" b="5559"/>
          <a:stretch/>
        </p:blipFill>
        <p:spPr>
          <a:xfrm>
            <a:off x="796686" y="4682218"/>
            <a:ext cx="9514807" cy="16206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72112C-082C-A082-93CD-AA06FF3954DC}"/>
              </a:ext>
            </a:extLst>
          </p:cNvPr>
          <p:cNvSpPr txBox="1"/>
          <p:nvPr/>
        </p:nvSpPr>
        <p:spPr>
          <a:xfrm>
            <a:off x="302560" y="138063"/>
            <a:ext cx="3005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A5DCE9"/>
                </a:solidFill>
              </a:rPr>
              <a:t>Intro to Bifrost Graph Editor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9DEFD10-BB7D-1A29-F857-94F7D2375A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935" y="709127"/>
            <a:ext cx="1759404" cy="17459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249E9D-11BD-60AE-B36E-38B7ED41AB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3581" y="643694"/>
            <a:ext cx="2122714" cy="18768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1761BA-80C6-E01A-9A47-629F80F3F131}"/>
              </a:ext>
            </a:extLst>
          </p:cNvPr>
          <p:cNvSpPr txBox="1"/>
          <p:nvPr/>
        </p:nvSpPr>
        <p:spPr>
          <a:xfrm>
            <a:off x="4231387" y="1687718"/>
            <a:ext cx="1449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A5DCE9"/>
                </a:solidFill>
              </a:rPr>
              <a:t>easy switch between input geometries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D784D2E-87DF-A7CC-9168-A5939EB494BE}"/>
              </a:ext>
            </a:extLst>
          </p:cNvPr>
          <p:cNvCxnSpPr/>
          <p:nvPr/>
        </p:nvCxnSpPr>
        <p:spPr>
          <a:xfrm>
            <a:off x="4538661" y="1425682"/>
            <a:ext cx="800100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D1B95C3-FE4C-2798-5CC4-6FB8AEF352D7}"/>
              </a:ext>
            </a:extLst>
          </p:cNvPr>
          <p:cNvCxnSpPr>
            <a:cxnSpLocks/>
          </p:cNvCxnSpPr>
          <p:nvPr/>
        </p:nvCxnSpPr>
        <p:spPr>
          <a:xfrm flipH="1">
            <a:off x="4527856" y="1580802"/>
            <a:ext cx="800100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0027ACC-AA36-6395-21ED-B96625936DDE}"/>
              </a:ext>
            </a:extLst>
          </p:cNvPr>
          <p:cNvSpPr txBox="1"/>
          <p:nvPr/>
        </p:nvSpPr>
        <p:spPr>
          <a:xfrm>
            <a:off x="3763085" y="4329964"/>
            <a:ext cx="2160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A5DCE9"/>
                </a:solidFill>
              </a:rPr>
              <a:t>The “pass” node facilitates the switching between different input geometries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64129E2-1CAB-D6F6-0625-B0FD527B063C}"/>
              </a:ext>
            </a:extLst>
          </p:cNvPr>
          <p:cNvSpPr/>
          <p:nvPr/>
        </p:nvSpPr>
        <p:spPr>
          <a:xfrm>
            <a:off x="3228975" y="2837275"/>
            <a:ext cx="1604282" cy="1330593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9E9C12-5B4D-6485-B043-C2FF0E6B4091}"/>
              </a:ext>
            </a:extLst>
          </p:cNvPr>
          <p:cNvSpPr/>
          <p:nvPr/>
        </p:nvSpPr>
        <p:spPr>
          <a:xfrm>
            <a:off x="3228975" y="4827226"/>
            <a:ext cx="1604282" cy="1330593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D750C7B-0309-58F6-50DF-3574C4A99169}"/>
              </a:ext>
            </a:extLst>
          </p:cNvPr>
          <p:cNvCxnSpPr>
            <a:cxnSpLocks/>
          </p:cNvCxnSpPr>
          <p:nvPr/>
        </p:nvCxnSpPr>
        <p:spPr>
          <a:xfrm flipV="1">
            <a:off x="4418840" y="4004582"/>
            <a:ext cx="0" cy="3554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B7385B8F-1678-15C6-2872-6FC762A81C4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239" t="5306" r="8129" b="8063"/>
          <a:stretch/>
        </p:blipFill>
        <p:spPr>
          <a:xfrm>
            <a:off x="629153" y="759217"/>
            <a:ext cx="1690007" cy="17107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12C0FCC-0B1B-FF68-46B6-F4F9EF60B5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098"/>
          <a:stretch/>
        </p:blipFill>
        <p:spPr>
          <a:xfrm>
            <a:off x="5642949" y="643032"/>
            <a:ext cx="1690007" cy="192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17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0124F8-F5E9-FE11-3B3A-3B5BDCBC4C39}"/>
              </a:ext>
            </a:extLst>
          </p:cNvPr>
          <p:cNvSpPr txBox="1"/>
          <p:nvPr/>
        </p:nvSpPr>
        <p:spPr>
          <a:xfrm>
            <a:off x="3910253" y="3167390"/>
            <a:ext cx="4371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A5DCE9"/>
                </a:solidFill>
              </a:rPr>
              <a:t>Fields</a:t>
            </a:r>
          </a:p>
        </p:txBody>
      </p:sp>
    </p:spTree>
    <p:extLst>
      <p:ext uri="{BB962C8B-B14F-4D97-AF65-F5344CB8AC3E}">
        <p14:creationId xmlns:p14="http://schemas.microsoft.com/office/powerpoint/2010/main" val="2903584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4830</TotalTime>
  <Words>1349</Words>
  <Application>Microsoft Office PowerPoint</Application>
  <PresentationFormat>Widescreen</PresentationFormat>
  <Paragraphs>263</Paragraphs>
  <Slides>28</Slides>
  <Notes>8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Bifrost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Yingying Zeng</dc:creator>
  <cp:lastModifiedBy>Yingying Zeng</cp:lastModifiedBy>
  <cp:revision>1</cp:revision>
  <dcterms:created xsi:type="dcterms:W3CDTF">2023-04-11T14:22:04Z</dcterms:created>
  <dcterms:modified xsi:type="dcterms:W3CDTF">2023-04-27T02:54:31Z</dcterms:modified>
</cp:coreProperties>
</file>