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67" r:id="rId4"/>
    <p:sldId id="258" r:id="rId5"/>
    <p:sldId id="260" r:id="rId6"/>
    <p:sldId id="259" r:id="rId7"/>
    <p:sldId id="264" r:id="rId8"/>
    <p:sldId id="261" r:id="rId9"/>
    <p:sldId id="262" r:id="rId10"/>
    <p:sldId id="265" r:id="rId11"/>
    <p:sldId id="268" r:id="rId12"/>
    <p:sldId id="269" r:id="rId13"/>
    <p:sldId id="270" r:id="rId14"/>
    <p:sldId id="280" r:id="rId15"/>
    <p:sldId id="281" r:id="rId16"/>
    <p:sldId id="289" r:id="rId17"/>
    <p:sldId id="290" r:id="rId18"/>
    <p:sldId id="288" r:id="rId19"/>
    <p:sldId id="271" r:id="rId20"/>
    <p:sldId id="282" r:id="rId21"/>
    <p:sldId id="284" r:id="rId22"/>
    <p:sldId id="283" r:id="rId23"/>
    <p:sldId id="272" r:id="rId24"/>
    <p:sldId id="285" r:id="rId25"/>
    <p:sldId id="286" r:id="rId26"/>
    <p:sldId id="291" r:id="rId27"/>
    <p:sldId id="293" r:id="rId28"/>
    <p:sldId id="294" r:id="rId29"/>
    <p:sldId id="295" r:id="rId30"/>
    <p:sldId id="296" r:id="rId31"/>
    <p:sldId id="273" r:id="rId32"/>
    <p:sldId id="274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  <a:srgbClr val="FC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DF42F0-DA22-4D26-A7FE-C3EAAB6AAA45}" v="47" dt="2023-04-18T05:20:00.2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100" y="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ingying Zeng" userId="fad4f09b-9143-4e74-91c1-b4028ee92ce4" providerId="ADAL" clId="{0EDF42F0-DA22-4D26-A7FE-C3EAAB6AAA45}"/>
    <pc:docChg chg="undo custSel addSld delSld modSld sldOrd">
      <pc:chgData name="Yingying Zeng" userId="fad4f09b-9143-4e74-91c1-b4028ee92ce4" providerId="ADAL" clId="{0EDF42F0-DA22-4D26-A7FE-C3EAAB6AAA45}" dt="2023-04-25T16:41:05.579" v="1066" actId="20577"/>
      <pc:docMkLst>
        <pc:docMk/>
      </pc:docMkLst>
      <pc:sldChg chg="del">
        <pc:chgData name="Yingying Zeng" userId="fad4f09b-9143-4e74-91c1-b4028ee92ce4" providerId="ADAL" clId="{0EDF42F0-DA22-4D26-A7FE-C3EAAB6AAA45}" dt="2023-04-14T14:20:01.680" v="1" actId="47"/>
        <pc:sldMkLst>
          <pc:docMk/>
          <pc:sldMk cId="4022228594" sldId="256"/>
        </pc:sldMkLst>
      </pc:sldChg>
      <pc:sldChg chg="modSp add mod">
        <pc:chgData name="Yingying Zeng" userId="fad4f09b-9143-4e74-91c1-b4028ee92ce4" providerId="ADAL" clId="{0EDF42F0-DA22-4D26-A7FE-C3EAAB6AAA45}" dt="2023-04-14T14:20:57.583" v="15" actId="1076"/>
        <pc:sldMkLst>
          <pc:docMk/>
          <pc:sldMk cId="644160958" sldId="257"/>
        </pc:sldMkLst>
        <pc:spChg chg="mod">
          <ac:chgData name="Yingying Zeng" userId="fad4f09b-9143-4e74-91c1-b4028ee92ce4" providerId="ADAL" clId="{0EDF42F0-DA22-4D26-A7FE-C3EAAB6AAA45}" dt="2023-04-14T14:20:57.583" v="15" actId="1076"/>
          <ac:spMkLst>
            <pc:docMk/>
            <pc:sldMk cId="644160958" sldId="257"/>
            <ac:spMk id="2" creationId="{A1F35FBA-454E-C904-AEEB-557308E40606}"/>
          </ac:spMkLst>
        </pc:spChg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1500063476" sldId="258"/>
        </pc:sldMkLst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3484992661" sldId="259"/>
        </pc:sldMkLst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3865782768" sldId="260"/>
        </pc:sldMkLst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102946518" sldId="261"/>
        </pc:sldMkLst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505638877" sldId="262"/>
        </pc:sldMkLst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2193337091" sldId="264"/>
        </pc:sldMkLst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3079554502" sldId="265"/>
        </pc:sldMkLst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1847917689" sldId="266"/>
        </pc:sldMkLst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1036877705" sldId="267"/>
        </pc:sldMkLst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1713449157" sldId="268"/>
        </pc:sldMkLst>
      </pc:sldChg>
      <pc:sldChg chg="add setBg">
        <pc:chgData name="Yingying Zeng" userId="fad4f09b-9143-4e74-91c1-b4028ee92ce4" providerId="ADAL" clId="{0EDF42F0-DA22-4D26-A7FE-C3EAAB6AAA45}" dt="2023-04-14T14:21:56.421" v="16"/>
        <pc:sldMkLst>
          <pc:docMk/>
          <pc:sldMk cId="1991340204" sldId="269"/>
        </pc:sldMkLst>
      </pc:sldChg>
      <pc:sldChg chg="add setBg">
        <pc:chgData name="Yingying Zeng" userId="fad4f09b-9143-4e74-91c1-b4028ee92ce4" providerId="ADAL" clId="{0EDF42F0-DA22-4D26-A7FE-C3EAAB6AAA45}" dt="2023-04-14T14:18:50.429" v="0"/>
        <pc:sldMkLst>
          <pc:docMk/>
          <pc:sldMk cId="249044544" sldId="270"/>
        </pc:sldMkLst>
      </pc:sldChg>
      <pc:sldChg chg="add setBg">
        <pc:chgData name="Yingying Zeng" userId="fad4f09b-9143-4e74-91c1-b4028ee92ce4" providerId="ADAL" clId="{0EDF42F0-DA22-4D26-A7FE-C3EAAB6AAA45}" dt="2023-04-14T14:18:50.429" v="0"/>
        <pc:sldMkLst>
          <pc:docMk/>
          <pc:sldMk cId="60781694" sldId="271"/>
        </pc:sldMkLst>
      </pc:sldChg>
      <pc:sldChg chg="add setBg">
        <pc:chgData name="Yingying Zeng" userId="fad4f09b-9143-4e74-91c1-b4028ee92ce4" providerId="ADAL" clId="{0EDF42F0-DA22-4D26-A7FE-C3EAAB6AAA45}" dt="2023-04-14T15:04:26.887" v="19"/>
        <pc:sldMkLst>
          <pc:docMk/>
          <pc:sldMk cId="2039285558" sldId="272"/>
        </pc:sldMkLst>
      </pc:sldChg>
      <pc:sldChg chg="addSp delSp modSp add mod ord">
        <pc:chgData name="Yingying Zeng" userId="fad4f09b-9143-4e74-91c1-b4028ee92ce4" providerId="ADAL" clId="{0EDF42F0-DA22-4D26-A7FE-C3EAAB6AAA45}" dt="2023-04-18T05:25:13.740" v="1027" actId="20577"/>
        <pc:sldMkLst>
          <pc:docMk/>
          <pc:sldMk cId="1573306792" sldId="273"/>
        </pc:sldMkLst>
        <pc:spChg chg="add mod">
          <ac:chgData name="Yingying Zeng" userId="fad4f09b-9143-4e74-91c1-b4028ee92ce4" providerId="ADAL" clId="{0EDF42F0-DA22-4D26-A7FE-C3EAAB6AAA45}" dt="2023-04-18T05:19:56.758" v="1013" actId="1076"/>
          <ac:spMkLst>
            <pc:docMk/>
            <pc:sldMk cId="1573306792" sldId="273"/>
            <ac:spMk id="9" creationId="{0D3855B1-7EA0-5173-5E2B-EE135C2EEB33}"/>
          </ac:spMkLst>
        </pc:spChg>
        <pc:spChg chg="add mod">
          <ac:chgData name="Yingying Zeng" userId="fad4f09b-9143-4e74-91c1-b4028ee92ce4" providerId="ADAL" clId="{0EDF42F0-DA22-4D26-A7FE-C3EAAB6AAA45}" dt="2023-04-18T05:25:13.740" v="1027" actId="20577"/>
          <ac:spMkLst>
            <pc:docMk/>
            <pc:sldMk cId="1573306792" sldId="273"/>
            <ac:spMk id="10" creationId="{9FB95704-4DB8-A59D-189B-E8B5B7E0ADDE}"/>
          </ac:spMkLst>
        </pc:spChg>
        <pc:picChg chg="del">
          <ac:chgData name="Yingying Zeng" userId="fad4f09b-9143-4e74-91c1-b4028ee92ce4" providerId="ADAL" clId="{0EDF42F0-DA22-4D26-A7FE-C3EAAB6AAA45}" dt="2023-04-18T04:18:59.292" v="926" actId="478"/>
          <ac:picMkLst>
            <pc:docMk/>
            <pc:sldMk cId="1573306792" sldId="273"/>
            <ac:picMk id="3" creationId="{6FFB5062-BB58-85D6-9D09-9D44352813A9}"/>
          </ac:picMkLst>
        </pc:picChg>
        <pc:picChg chg="add del mod modCrop">
          <ac:chgData name="Yingying Zeng" userId="fad4f09b-9143-4e74-91c1-b4028ee92ce4" providerId="ADAL" clId="{0EDF42F0-DA22-4D26-A7FE-C3EAAB6AAA45}" dt="2023-04-18T04:21:41.826" v="962"/>
          <ac:picMkLst>
            <pc:docMk/>
            <pc:sldMk cId="1573306792" sldId="273"/>
            <ac:picMk id="4" creationId="{4F8A0357-2944-26BE-F7A2-3161C40D90F7}"/>
          </ac:picMkLst>
        </pc:picChg>
        <pc:picChg chg="add del mod modCrop">
          <ac:chgData name="Yingying Zeng" userId="fad4f09b-9143-4e74-91c1-b4028ee92ce4" providerId="ADAL" clId="{0EDF42F0-DA22-4D26-A7FE-C3EAAB6AAA45}" dt="2023-04-18T04:21:39.220" v="956"/>
          <ac:picMkLst>
            <pc:docMk/>
            <pc:sldMk cId="1573306792" sldId="273"/>
            <ac:picMk id="6" creationId="{DDDB941E-FCE5-8A13-A705-D81455B1BA16}"/>
          </ac:picMkLst>
        </pc:picChg>
        <pc:picChg chg="add mod">
          <ac:chgData name="Yingying Zeng" userId="fad4f09b-9143-4e74-91c1-b4028ee92ce4" providerId="ADAL" clId="{0EDF42F0-DA22-4D26-A7FE-C3EAAB6AAA45}" dt="2023-04-18T04:37:55.328" v="989" actId="1076"/>
          <ac:picMkLst>
            <pc:docMk/>
            <pc:sldMk cId="1573306792" sldId="273"/>
            <ac:picMk id="7" creationId="{9AFB3224-71D7-1562-E0F5-D2ABBD0EA1ED}"/>
          </ac:picMkLst>
        </pc:picChg>
        <pc:picChg chg="add mod">
          <ac:chgData name="Yingying Zeng" userId="fad4f09b-9143-4e74-91c1-b4028ee92ce4" providerId="ADAL" clId="{0EDF42F0-DA22-4D26-A7FE-C3EAAB6AAA45}" dt="2023-04-18T04:37:55.328" v="989" actId="1076"/>
          <ac:picMkLst>
            <pc:docMk/>
            <pc:sldMk cId="1573306792" sldId="273"/>
            <ac:picMk id="8" creationId="{A362F21A-221F-22C6-F8C4-F38098228443}"/>
          </ac:picMkLst>
        </pc:picChg>
      </pc:sldChg>
      <pc:sldChg chg="addSp delSp modSp add del mod ord">
        <pc:chgData name="Yingying Zeng" userId="fad4f09b-9143-4e74-91c1-b4028ee92ce4" providerId="ADAL" clId="{0EDF42F0-DA22-4D26-A7FE-C3EAAB6AAA45}" dt="2023-04-18T04:22:04.760" v="967" actId="732"/>
        <pc:sldMkLst>
          <pc:docMk/>
          <pc:sldMk cId="3582639078" sldId="274"/>
        </pc:sldMkLst>
        <pc:picChg chg="add del mod modCrop">
          <ac:chgData name="Yingying Zeng" userId="fad4f09b-9143-4e74-91c1-b4028ee92ce4" providerId="ADAL" clId="{0EDF42F0-DA22-4D26-A7FE-C3EAAB6AAA45}" dt="2023-04-18T04:22:04.760" v="967" actId="732"/>
          <ac:picMkLst>
            <pc:docMk/>
            <pc:sldMk cId="3582639078" sldId="274"/>
            <ac:picMk id="3" creationId="{7AABDC87-045A-F0BE-9A50-486F746D3A43}"/>
          </ac:picMkLst>
        </pc:picChg>
      </pc:sldChg>
      <pc:sldChg chg="modSp add mod setBg">
        <pc:chgData name="Yingying Zeng" userId="fad4f09b-9143-4e74-91c1-b4028ee92ce4" providerId="ADAL" clId="{0EDF42F0-DA22-4D26-A7FE-C3EAAB6AAA45}" dt="2023-04-25T16:41:05.579" v="1066" actId="20577"/>
        <pc:sldMkLst>
          <pc:docMk/>
          <pc:sldMk cId="69583034" sldId="280"/>
        </pc:sldMkLst>
        <pc:spChg chg="mod">
          <ac:chgData name="Yingying Zeng" userId="fad4f09b-9143-4e74-91c1-b4028ee92ce4" providerId="ADAL" clId="{0EDF42F0-DA22-4D26-A7FE-C3EAAB6AAA45}" dt="2023-04-25T16:41:05.579" v="1066" actId="20577"/>
          <ac:spMkLst>
            <pc:docMk/>
            <pc:sldMk cId="69583034" sldId="280"/>
            <ac:spMk id="40" creationId="{AA57019B-C597-0134-7ED3-A66BA48E9188}"/>
          </ac:spMkLst>
        </pc:spChg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1998460650" sldId="281"/>
        </pc:sldMkLst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464775251" sldId="282"/>
        </pc:sldMkLst>
      </pc:sldChg>
      <pc:sldChg chg="add setBg">
        <pc:chgData name="Yingying Zeng" userId="fad4f09b-9143-4e74-91c1-b4028ee92ce4" providerId="ADAL" clId="{0EDF42F0-DA22-4D26-A7FE-C3EAAB6AAA45}" dt="2023-04-14T15:04:48.397" v="21"/>
        <pc:sldMkLst>
          <pc:docMk/>
          <pc:sldMk cId="530758470" sldId="283"/>
        </pc:sldMkLst>
      </pc:sldChg>
      <pc:sldChg chg="add setBg">
        <pc:chgData name="Yingying Zeng" userId="fad4f09b-9143-4e74-91c1-b4028ee92ce4" providerId="ADAL" clId="{0EDF42F0-DA22-4D26-A7FE-C3EAAB6AAA45}" dt="2023-04-14T15:04:21.611" v="18"/>
        <pc:sldMkLst>
          <pc:docMk/>
          <pc:sldMk cId="2292024068" sldId="284"/>
        </pc:sldMkLst>
      </pc:sldChg>
      <pc:sldChg chg="add setBg">
        <pc:chgData name="Yingying Zeng" userId="fad4f09b-9143-4e74-91c1-b4028ee92ce4" providerId="ADAL" clId="{0EDF42F0-DA22-4D26-A7FE-C3EAAB6AAA45}" dt="2023-04-14T15:04:33.582" v="20"/>
        <pc:sldMkLst>
          <pc:docMk/>
          <pc:sldMk cId="2687908143" sldId="285"/>
        </pc:sldMkLst>
      </pc:sldChg>
      <pc:sldChg chg="modSp add mod setBg">
        <pc:chgData name="Yingying Zeng" userId="fad4f09b-9143-4e74-91c1-b4028ee92ce4" providerId="ADAL" clId="{0EDF42F0-DA22-4D26-A7FE-C3EAAB6AAA45}" dt="2023-04-14T15:10:11.320" v="27" actId="1076"/>
        <pc:sldMkLst>
          <pc:docMk/>
          <pc:sldMk cId="4013117132" sldId="286"/>
        </pc:sldMkLst>
        <pc:spChg chg="mod">
          <ac:chgData name="Yingying Zeng" userId="fad4f09b-9143-4e74-91c1-b4028ee92ce4" providerId="ADAL" clId="{0EDF42F0-DA22-4D26-A7FE-C3EAAB6AAA45}" dt="2023-04-14T15:09:59.013" v="25" actId="14100"/>
          <ac:spMkLst>
            <pc:docMk/>
            <pc:sldMk cId="4013117132" sldId="286"/>
            <ac:spMk id="36" creationId="{6530C604-B4DE-3D10-A84A-07246BF3D113}"/>
          </ac:spMkLst>
        </pc:spChg>
        <pc:spChg chg="mod">
          <ac:chgData name="Yingying Zeng" userId="fad4f09b-9143-4e74-91c1-b4028ee92ce4" providerId="ADAL" clId="{0EDF42F0-DA22-4D26-A7FE-C3EAAB6AAA45}" dt="2023-04-14T15:07:13.810" v="23" actId="14100"/>
          <ac:spMkLst>
            <pc:docMk/>
            <pc:sldMk cId="4013117132" sldId="286"/>
            <ac:spMk id="46" creationId="{C3EE3954-2889-9A80-6B6A-5A3AD245D57B}"/>
          </ac:spMkLst>
        </pc:spChg>
        <pc:spChg chg="mod">
          <ac:chgData name="Yingying Zeng" userId="fad4f09b-9143-4e74-91c1-b4028ee92ce4" providerId="ADAL" clId="{0EDF42F0-DA22-4D26-A7FE-C3EAAB6AAA45}" dt="2023-04-14T15:07:19.300" v="24" actId="14100"/>
          <ac:spMkLst>
            <pc:docMk/>
            <pc:sldMk cId="4013117132" sldId="286"/>
            <ac:spMk id="48" creationId="{C35E4690-0BFD-9468-BB15-9910B3F871D0}"/>
          </ac:spMkLst>
        </pc:spChg>
        <pc:spChg chg="mod">
          <ac:chgData name="Yingying Zeng" userId="fad4f09b-9143-4e74-91c1-b4028ee92ce4" providerId="ADAL" clId="{0EDF42F0-DA22-4D26-A7FE-C3EAAB6AAA45}" dt="2023-04-14T15:10:11.320" v="27" actId="1076"/>
          <ac:spMkLst>
            <pc:docMk/>
            <pc:sldMk cId="4013117132" sldId="286"/>
            <ac:spMk id="49" creationId="{0FDBF6EF-013B-1E2C-6158-13FFE075AD26}"/>
          </ac:spMkLst>
        </pc:spChg>
      </pc:sldChg>
      <pc:sldChg chg="delSp modSp add del mod">
        <pc:chgData name="Yingying Zeng" userId="fad4f09b-9143-4e74-91c1-b4028ee92ce4" providerId="ADAL" clId="{0EDF42F0-DA22-4D26-A7FE-C3EAAB6AAA45}" dt="2023-04-14T18:12:50.969" v="462" actId="47"/>
        <pc:sldMkLst>
          <pc:docMk/>
          <pc:sldMk cId="1773435007" sldId="287"/>
        </pc:sldMkLst>
        <pc:spChg chg="del mod">
          <ac:chgData name="Yingying Zeng" userId="fad4f09b-9143-4e74-91c1-b4028ee92ce4" providerId="ADAL" clId="{0EDF42F0-DA22-4D26-A7FE-C3EAAB6AAA45}" dt="2023-04-14T16:01:09.664" v="251" actId="21"/>
          <ac:spMkLst>
            <pc:docMk/>
            <pc:sldMk cId="1773435007" sldId="287"/>
            <ac:spMk id="2" creationId="{129F6A87-EF76-BB40-68BF-1D5E3C0A745B}"/>
          </ac:spMkLst>
        </pc:spChg>
        <pc:picChg chg="del mod">
          <ac:chgData name="Yingying Zeng" userId="fad4f09b-9143-4e74-91c1-b4028ee92ce4" providerId="ADAL" clId="{0EDF42F0-DA22-4D26-A7FE-C3EAAB6AAA45}" dt="2023-04-14T16:00:30.316" v="242" actId="21"/>
          <ac:picMkLst>
            <pc:docMk/>
            <pc:sldMk cId="1773435007" sldId="287"/>
            <ac:picMk id="4" creationId="{1A0575E3-4205-6D49-9D66-FAB6B93756D3}"/>
          </ac:picMkLst>
        </pc:picChg>
      </pc:sldChg>
      <pc:sldChg chg="add">
        <pc:chgData name="Yingying Zeng" userId="fad4f09b-9143-4e74-91c1-b4028ee92ce4" providerId="ADAL" clId="{0EDF42F0-DA22-4D26-A7FE-C3EAAB6AAA45}" dt="2023-04-14T14:18:50.429" v="0"/>
        <pc:sldMkLst>
          <pc:docMk/>
          <pc:sldMk cId="455508400" sldId="288"/>
        </pc:sldMkLst>
      </pc:sldChg>
      <pc:sldChg chg="addSp delSp modSp add mod">
        <pc:chgData name="Yingying Zeng" userId="fad4f09b-9143-4e74-91c1-b4028ee92ce4" providerId="ADAL" clId="{0EDF42F0-DA22-4D26-A7FE-C3EAAB6AAA45}" dt="2023-04-14T17:11:35.770" v="430" actId="1076"/>
        <pc:sldMkLst>
          <pc:docMk/>
          <pc:sldMk cId="1305191325" sldId="289"/>
        </pc:sldMkLst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4" creationId="{7CEB62F9-CC9A-2F0A-BB6C-51EC4ED9031F}"/>
          </ac:spMkLst>
        </pc:spChg>
        <pc:spChg chg="del mod">
          <ac:chgData name="Yingying Zeng" userId="fad4f09b-9143-4e74-91c1-b4028ee92ce4" providerId="ADAL" clId="{0EDF42F0-DA22-4D26-A7FE-C3EAAB6AAA45}" dt="2023-04-14T15:39:07.401" v="47" actId="478"/>
          <ac:spMkLst>
            <pc:docMk/>
            <pc:sldMk cId="1305191325" sldId="289"/>
            <ac:spMk id="18" creationId="{3D35FC0A-DDE6-3439-3E0F-8092CFC68996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19" creationId="{074B2BC1-F725-DAFE-BE65-9133F31CEC21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20" creationId="{BB87F4E6-84D2-DB79-7E79-7F24FAC585D9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24" creationId="{29105469-4A48-3BDB-982D-1C2DFF4E4BC2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25" creationId="{39114AA2-7C99-483A-435E-D2F761CDBB4B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26" creationId="{D58C40FA-F0F2-5393-B72D-A84AB7849CE2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27" creationId="{1B903DB2-B452-5C5D-7535-2C69B5B14F7C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28" creationId="{2E98059E-B364-60B8-1A15-7711B77F6232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29" creationId="{51AFF106-0B09-EDC9-9DED-6596BE0DDFB4}"/>
          </ac:spMkLst>
        </pc:spChg>
        <pc:spChg chg="del mod">
          <ac:chgData name="Yingying Zeng" userId="fad4f09b-9143-4e74-91c1-b4028ee92ce4" providerId="ADAL" clId="{0EDF42F0-DA22-4D26-A7FE-C3EAAB6AAA45}" dt="2023-04-14T15:39:39.815" v="51" actId="478"/>
          <ac:spMkLst>
            <pc:docMk/>
            <pc:sldMk cId="1305191325" sldId="289"/>
            <ac:spMk id="30" creationId="{F4AC79EF-1406-DF0C-6CAF-CD2F0EDCEEFA}"/>
          </ac:spMkLst>
        </pc:spChg>
        <pc:spChg chg="del mod">
          <ac:chgData name="Yingying Zeng" userId="fad4f09b-9143-4e74-91c1-b4028ee92ce4" providerId="ADAL" clId="{0EDF42F0-DA22-4D26-A7FE-C3EAAB6AAA45}" dt="2023-04-14T15:39:44.890" v="52" actId="478"/>
          <ac:spMkLst>
            <pc:docMk/>
            <pc:sldMk cId="1305191325" sldId="289"/>
            <ac:spMk id="31" creationId="{7A23F839-D8B6-A4F6-F980-8E2704642E1D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32" creationId="{B4C1EDA8-B0D3-041E-2390-B717BB603DA1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33" creationId="{C0D01330-1BDB-51C9-FFD8-45F70EFE8279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34" creationId="{BA2E79F9-17DD-7352-DEB1-05E3B71915F6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35" creationId="{1365DB27-0638-54CE-16BE-260EB21DB26A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36" creationId="{C1156D16-CF9C-9D65-9E9C-08C292EEF3E6}"/>
          </ac:spMkLst>
        </pc:spChg>
        <pc:spChg chg="mod">
          <ac:chgData name="Yingying Zeng" userId="fad4f09b-9143-4e74-91c1-b4028ee92ce4" providerId="ADAL" clId="{0EDF42F0-DA22-4D26-A7FE-C3EAAB6AAA45}" dt="2023-04-14T15:38:39.332" v="41" actId="1076"/>
          <ac:spMkLst>
            <pc:docMk/>
            <pc:sldMk cId="1305191325" sldId="289"/>
            <ac:spMk id="37" creationId="{E4BB57DE-8B31-8C00-E6D0-B706B26ED980}"/>
          </ac:spMkLst>
        </pc:spChg>
        <pc:spChg chg="mod">
          <ac:chgData name="Yingying Zeng" userId="fad4f09b-9143-4e74-91c1-b4028ee92ce4" providerId="ADAL" clId="{0EDF42F0-DA22-4D26-A7FE-C3EAAB6AAA45}" dt="2023-04-14T15:39:20.548" v="50" actId="14100"/>
          <ac:spMkLst>
            <pc:docMk/>
            <pc:sldMk cId="1305191325" sldId="289"/>
            <ac:spMk id="38" creationId="{36B50DF3-1E0C-FF8F-DBF2-E82D4F09A2E1}"/>
          </ac:spMkLst>
        </pc:spChg>
        <pc:spChg chg="add mod">
          <ac:chgData name="Yingying Zeng" userId="fad4f09b-9143-4e74-91c1-b4028ee92ce4" providerId="ADAL" clId="{0EDF42F0-DA22-4D26-A7FE-C3EAAB6AAA45}" dt="2023-04-14T15:59:22.329" v="228" actId="1076"/>
          <ac:spMkLst>
            <pc:docMk/>
            <pc:sldMk cId="1305191325" sldId="289"/>
            <ac:spMk id="40" creationId="{8EA5E320-C7F6-7438-49CE-13E83A75EC7E}"/>
          </ac:spMkLst>
        </pc:spChg>
        <pc:spChg chg="add mod">
          <ac:chgData name="Yingying Zeng" userId="fad4f09b-9143-4e74-91c1-b4028ee92ce4" providerId="ADAL" clId="{0EDF42F0-DA22-4D26-A7FE-C3EAAB6AAA45}" dt="2023-04-14T16:15:45.644" v="302" actId="1076"/>
          <ac:spMkLst>
            <pc:docMk/>
            <pc:sldMk cId="1305191325" sldId="289"/>
            <ac:spMk id="41" creationId="{EAA7B785-94D7-34C2-5EFF-5F6189B6A5D5}"/>
          </ac:spMkLst>
        </pc:spChg>
        <pc:spChg chg="add mod">
          <ac:chgData name="Yingying Zeng" userId="fad4f09b-9143-4e74-91c1-b4028ee92ce4" providerId="ADAL" clId="{0EDF42F0-DA22-4D26-A7FE-C3EAAB6AAA45}" dt="2023-04-14T17:11:35.770" v="430" actId="1076"/>
          <ac:spMkLst>
            <pc:docMk/>
            <pc:sldMk cId="1305191325" sldId="289"/>
            <ac:spMk id="42" creationId="{C6CF85BE-1DAC-659C-641B-491846B5BEAB}"/>
          </ac:spMkLst>
        </pc:spChg>
        <pc:graphicFrameChg chg="add mod modGraphic">
          <ac:chgData name="Yingying Zeng" userId="fad4f09b-9143-4e74-91c1-b4028ee92ce4" providerId="ADAL" clId="{0EDF42F0-DA22-4D26-A7FE-C3EAAB6AAA45}" dt="2023-04-14T16:15:41.508" v="301" actId="1076"/>
          <ac:graphicFrameMkLst>
            <pc:docMk/>
            <pc:sldMk cId="1305191325" sldId="289"/>
            <ac:graphicFrameMk id="21" creationId="{17A59B65-234E-37E2-3CA6-06E6DA7F0110}"/>
          </ac:graphicFrameMkLst>
        </pc:graphicFrameChg>
        <pc:picChg chg="add mod modCrop">
          <ac:chgData name="Yingying Zeng" userId="fad4f09b-9143-4e74-91c1-b4028ee92ce4" providerId="ADAL" clId="{0EDF42F0-DA22-4D26-A7FE-C3EAAB6AAA45}" dt="2023-04-14T15:40:27.514" v="58" actId="1076"/>
          <ac:picMkLst>
            <pc:docMk/>
            <pc:sldMk cId="1305191325" sldId="289"/>
            <ac:picMk id="3" creationId="{403504A3-5ECA-1BE3-43B6-7048190FE7C0}"/>
          </ac:picMkLst>
        </pc:picChg>
        <pc:picChg chg="mod">
          <ac:chgData name="Yingying Zeng" userId="fad4f09b-9143-4e74-91c1-b4028ee92ce4" providerId="ADAL" clId="{0EDF42F0-DA22-4D26-A7FE-C3EAAB6AAA45}" dt="2023-04-14T15:38:39.332" v="41" actId="1076"/>
          <ac:picMkLst>
            <pc:docMk/>
            <pc:sldMk cId="1305191325" sldId="289"/>
            <ac:picMk id="5" creationId="{B4B41CEF-848C-9DEB-A025-4782193EC4DE}"/>
          </ac:picMkLst>
        </pc:picChg>
        <pc:picChg chg="mod">
          <ac:chgData name="Yingying Zeng" userId="fad4f09b-9143-4e74-91c1-b4028ee92ce4" providerId="ADAL" clId="{0EDF42F0-DA22-4D26-A7FE-C3EAAB6AAA45}" dt="2023-04-14T15:38:39.332" v="41" actId="1076"/>
          <ac:picMkLst>
            <pc:docMk/>
            <pc:sldMk cId="1305191325" sldId="289"/>
            <ac:picMk id="6" creationId="{564271E3-C76E-D13C-217C-023CEE582BD8}"/>
          </ac:picMkLst>
        </pc:picChg>
        <pc:picChg chg="mod">
          <ac:chgData name="Yingying Zeng" userId="fad4f09b-9143-4e74-91c1-b4028ee92ce4" providerId="ADAL" clId="{0EDF42F0-DA22-4D26-A7FE-C3EAAB6AAA45}" dt="2023-04-14T15:38:39.332" v="41" actId="1076"/>
          <ac:picMkLst>
            <pc:docMk/>
            <pc:sldMk cId="1305191325" sldId="289"/>
            <ac:picMk id="7" creationId="{0194D126-CA3C-D87C-11F6-A766DEDE7B26}"/>
          </ac:picMkLst>
        </pc:picChg>
        <pc:picChg chg="mod">
          <ac:chgData name="Yingying Zeng" userId="fad4f09b-9143-4e74-91c1-b4028ee92ce4" providerId="ADAL" clId="{0EDF42F0-DA22-4D26-A7FE-C3EAAB6AAA45}" dt="2023-04-14T15:38:39.332" v="41" actId="1076"/>
          <ac:picMkLst>
            <pc:docMk/>
            <pc:sldMk cId="1305191325" sldId="289"/>
            <ac:picMk id="11" creationId="{0DEA8E3F-C221-45C9-476C-DA668F296DD2}"/>
          </ac:picMkLst>
        </pc:picChg>
        <pc:cxnChg chg="mod">
          <ac:chgData name="Yingying Zeng" userId="fad4f09b-9143-4e74-91c1-b4028ee92ce4" providerId="ADAL" clId="{0EDF42F0-DA22-4D26-A7FE-C3EAAB6AAA45}" dt="2023-04-14T15:38:39.332" v="41" actId="1076"/>
          <ac:cxnSpMkLst>
            <pc:docMk/>
            <pc:sldMk cId="1305191325" sldId="289"/>
            <ac:cxnSpMk id="10" creationId="{A028DE99-3B9F-C8C4-975D-2C5AFEE2A444}"/>
          </ac:cxnSpMkLst>
        </pc:cxnChg>
        <pc:cxnChg chg="mod">
          <ac:chgData name="Yingying Zeng" userId="fad4f09b-9143-4e74-91c1-b4028ee92ce4" providerId="ADAL" clId="{0EDF42F0-DA22-4D26-A7FE-C3EAAB6AAA45}" dt="2023-04-14T15:38:39.332" v="41" actId="1076"/>
          <ac:cxnSpMkLst>
            <pc:docMk/>
            <pc:sldMk cId="1305191325" sldId="289"/>
            <ac:cxnSpMk id="13" creationId="{DCC9C816-1D7B-CBDF-D66E-98353E09AA26}"/>
          </ac:cxnSpMkLst>
        </pc:cxnChg>
        <pc:cxnChg chg="mod">
          <ac:chgData name="Yingying Zeng" userId="fad4f09b-9143-4e74-91c1-b4028ee92ce4" providerId="ADAL" clId="{0EDF42F0-DA22-4D26-A7FE-C3EAAB6AAA45}" dt="2023-04-14T15:38:39.332" v="41" actId="1076"/>
          <ac:cxnSpMkLst>
            <pc:docMk/>
            <pc:sldMk cId="1305191325" sldId="289"/>
            <ac:cxnSpMk id="14" creationId="{E257512D-EB18-717A-C90C-988C270C075A}"/>
          </ac:cxnSpMkLst>
        </pc:cxnChg>
        <pc:cxnChg chg="add mod">
          <ac:chgData name="Yingying Zeng" userId="fad4f09b-9143-4e74-91c1-b4028ee92ce4" providerId="ADAL" clId="{0EDF42F0-DA22-4D26-A7FE-C3EAAB6AAA45}" dt="2023-04-14T15:40:34.326" v="59" actId="14100"/>
          <ac:cxnSpMkLst>
            <pc:docMk/>
            <pc:sldMk cId="1305191325" sldId="289"/>
            <ac:cxnSpMk id="15" creationId="{9BA4C899-560A-A46F-B4D1-41A47F44C50E}"/>
          </ac:cxnSpMkLst>
        </pc:cxnChg>
        <pc:cxnChg chg="add mod">
          <ac:chgData name="Yingying Zeng" userId="fad4f09b-9143-4e74-91c1-b4028ee92ce4" providerId="ADAL" clId="{0EDF42F0-DA22-4D26-A7FE-C3EAAB6AAA45}" dt="2023-04-14T15:54:06.875" v="114"/>
          <ac:cxnSpMkLst>
            <pc:docMk/>
            <pc:sldMk cId="1305191325" sldId="289"/>
            <ac:cxnSpMk id="23" creationId="{D6DE6F3B-5CBF-21D4-8986-8DC7461B512B}"/>
          </ac:cxnSpMkLst>
        </pc:cxnChg>
        <pc:cxnChg chg="del mod">
          <ac:chgData name="Yingying Zeng" userId="fad4f09b-9143-4e74-91c1-b4028ee92ce4" providerId="ADAL" clId="{0EDF42F0-DA22-4D26-A7FE-C3EAAB6AAA45}" dt="2023-04-14T15:39:08.602" v="48" actId="478"/>
          <ac:cxnSpMkLst>
            <pc:docMk/>
            <pc:sldMk cId="1305191325" sldId="289"/>
            <ac:cxnSpMk id="45" creationId="{3B7F0318-C5AC-A9AD-DCE4-436055E19D2C}"/>
          </ac:cxnSpMkLst>
        </pc:cxnChg>
      </pc:sldChg>
      <pc:sldChg chg="addSp delSp modSp add mod">
        <pc:chgData name="Yingying Zeng" userId="fad4f09b-9143-4e74-91c1-b4028ee92ce4" providerId="ADAL" clId="{0EDF42F0-DA22-4D26-A7FE-C3EAAB6AAA45}" dt="2023-04-14T18:14:31.137" v="537" actId="20577"/>
        <pc:sldMkLst>
          <pc:docMk/>
          <pc:sldMk cId="1073590887" sldId="290"/>
        </pc:sldMkLst>
        <pc:spChg chg="add mod">
          <ac:chgData name="Yingying Zeng" userId="fad4f09b-9143-4e74-91c1-b4028ee92ce4" providerId="ADAL" clId="{0EDF42F0-DA22-4D26-A7FE-C3EAAB6AAA45}" dt="2023-04-14T18:14:31.137" v="537" actId="20577"/>
          <ac:spMkLst>
            <pc:docMk/>
            <pc:sldMk cId="1073590887" sldId="290"/>
            <ac:spMk id="8" creationId="{668B1A8D-D0B8-F85F-85E7-61B534DC86B5}"/>
          </ac:spMkLst>
        </pc:spChg>
        <pc:spChg chg="add mod">
          <ac:chgData name="Yingying Zeng" userId="fad4f09b-9143-4e74-91c1-b4028ee92ce4" providerId="ADAL" clId="{0EDF42F0-DA22-4D26-A7FE-C3EAAB6AAA45}" dt="2023-04-14T17:12:30.655" v="461" actId="1037"/>
          <ac:spMkLst>
            <pc:docMk/>
            <pc:sldMk cId="1073590887" sldId="290"/>
            <ac:spMk id="22" creationId="{32620FDE-3A7F-BFF4-8186-7516C20E0C2A}"/>
          </ac:spMkLst>
        </pc:spChg>
        <pc:spChg chg="add mod">
          <ac:chgData name="Yingying Zeng" userId="fad4f09b-9143-4e74-91c1-b4028ee92ce4" providerId="ADAL" clId="{0EDF42F0-DA22-4D26-A7FE-C3EAAB6AAA45}" dt="2023-04-14T17:12:30.655" v="461" actId="1037"/>
          <ac:spMkLst>
            <pc:docMk/>
            <pc:sldMk cId="1073590887" sldId="290"/>
            <ac:spMk id="30" creationId="{031607B9-BA72-7899-5AE7-D30FDBBFA828}"/>
          </ac:spMkLst>
        </pc:spChg>
        <pc:spChg chg="mod">
          <ac:chgData name="Yingying Zeng" userId="fad4f09b-9143-4e74-91c1-b4028ee92ce4" providerId="ADAL" clId="{0EDF42F0-DA22-4D26-A7FE-C3EAAB6AAA45}" dt="2023-04-14T16:14:50.053" v="297" actId="14100"/>
          <ac:spMkLst>
            <pc:docMk/>
            <pc:sldMk cId="1073590887" sldId="290"/>
            <ac:spMk id="38" creationId="{36B50DF3-1E0C-FF8F-DBF2-E82D4F09A2E1}"/>
          </ac:spMkLst>
        </pc:spChg>
        <pc:spChg chg="del mod">
          <ac:chgData name="Yingying Zeng" userId="fad4f09b-9143-4e74-91c1-b4028ee92ce4" providerId="ADAL" clId="{0EDF42F0-DA22-4D26-A7FE-C3EAAB6AAA45}" dt="2023-04-14T17:10:20.950" v="317" actId="478"/>
          <ac:spMkLst>
            <pc:docMk/>
            <pc:sldMk cId="1073590887" sldId="290"/>
            <ac:spMk id="40" creationId="{8EA5E320-C7F6-7438-49CE-13E83A75EC7E}"/>
          </ac:spMkLst>
        </pc:spChg>
        <pc:spChg chg="del">
          <ac:chgData name="Yingying Zeng" userId="fad4f09b-9143-4e74-91c1-b4028ee92ce4" providerId="ADAL" clId="{0EDF42F0-DA22-4D26-A7FE-C3EAAB6AAA45}" dt="2023-04-14T16:16:04.415" v="305" actId="478"/>
          <ac:spMkLst>
            <pc:docMk/>
            <pc:sldMk cId="1073590887" sldId="290"/>
            <ac:spMk id="41" creationId="{EAA7B785-94D7-34C2-5EFF-5F6189B6A5D5}"/>
          </ac:spMkLst>
        </pc:spChg>
        <pc:graphicFrameChg chg="add mod">
          <ac:chgData name="Yingying Zeng" userId="fad4f09b-9143-4e74-91c1-b4028ee92ce4" providerId="ADAL" clId="{0EDF42F0-DA22-4D26-A7FE-C3EAAB6AAA45}" dt="2023-04-14T16:15:55.990" v="304"/>
          <ac:graphicFrameMkLst>
            <pc:docMk/>
            <pc:sldMk cId="1073590887" sldId="290"/>
            <ac:graphicFrameMk id="16" creationId="{C2522157-38C6-F434-02F4-D85FFD837664}"/>
          </ac:graphicFrameMkLst>
        </pc:graphicFrameChg>
        <pc:graphicFrameChg chg="del">
          <ac:chgData name="Yingying Zeng" userId="fad4f09b-9143-4e74-91c1-b4028ee92ce4" providerId="ADAL" clId="{0EDF42F0-DA22-4D26-A7FE-C3EAAB6AAA45}" dt="2023-04-14T16:15:55.295" v="303" actId="478"/>
          <ac:graphicFrameMkLst>
            <pc:docMk/>
            <pc:sldMk cId="1073590887" sldId="290"/>
            <ac:graphicFrameMk id="21" creationId="{17A59B65-234E-37E2-3CA6-06E6DA7F0110}"/>
          </ac:graphicFrameMkLst>
        </pc:graphicFrameChg>
        <pc:picChg chg="add mod ord modCrop">
          <ac:chgData name="Yingying Zeng" userId="fad4f09b-9143-4e74-91c1-b4028ee92ce4" providerId="ADAL" clId="{0EDF42F0-DA22-4D26-A7FE-C3EAAB6AAA45}" dt="2023-04-14T16:14:34.138" v="291" actId="108"/>
          <ac:picMkLst>
            <pc:docMk/>
            <pc:sldMk cId="1073590887" sldId="290"/>
            <ac:picMk id="2" creationId="{DCE55715-730D-68E8-B6D5-19DA8329A489}"/>
          </ac:picMkLst>
        </pc:picChg>
        <pc:picChg chg="del">
          <ac:chgData name="Yingying Zeng" userId="fad4f09b-9143-4e74-91c1-b4028ee92ce4" providerId="ADAL" clId="{0EDF42F0-DA22-4D26-A7FE-C3EAAB6AAA45}" dt="2023-04-14T16:00:49.228" v="246" actId="478"/>
          <ac:picMkLst>
            <pc:docMk/>
            <pc:sldMk cId="1073590887" sldId="290"/>
            <ac:picMk id="3" creationId="{403504A3-5ECA-1BE3-43B6-7048190FE7C0}"/>
          </ac:picMkLst>
        </pc:picChg>
        <pc:picChg chg="add mod">
          <ac:chgData name="Yingying Zeng" userId="fad4f09b-9143-4e74-91c1-b4028ee92ce4" providerId="ADAL" clId="{0EDF42F0-DA22-4D26-A7FE-C3EAAB6AAA45}" dt="2023-04-14T16:15:13.293" v="300" actId="1076"/>
          <ac:picMkLst>
            <pc:docMk/>
            <pc:sldMk cId="1073590887" sldId="290"/>
            <ac:picMk id="12" creationId="{DCE42400-BA20-1ADE-68F1-F96FA5B11E8C}"/>
          </ac:picMkLst>
        </pc:picChg>
        <pc:cxnChg chg="del mod">
          <ac:chgData name="Yingying Zeng" userId="fad4f09b-9143-4e74-91c1-b4028ee92ce4" providerId="ADAL" clId="{0EDF42F0-DA22-4D26-A7FE-C3EAAB6AAA45}" dt="2023-04-14T16:00:59.980" v="249" actId="478"/>
          <ac:cxnSpMkLst>
            <pc:docMk/>
            <pc:sldMk cId="1073590887" sldId="290"/>
            <ac:cxnSpMk id="15" creationId="{9BA4C899-560A-A46F-B4D1-41A47F44C50E}"/>
          </ac:cxnSpMkLst>
        </pc:cxnChg>
        <pc:cxnChg chg="add mod">
          <ac:chgData name="Yingying Zeng" userId="fad4f09b-9143-4e74-91c1-b4028ee92ce4" providerId="ADAL" clId="{0EDF42F0-DA22-4D26-A7FE-C3EAAB6AAA45}" dt="2023-04-14T17:09:53.235" v="312" actId="14100"/>
          <ac:cxnSpMkLst>
            <pc:docMk/>
            <pc:sldMk cId="1073590887" sldId="290"/>
            <ac:cxnSpMk id="17" creationId="{A21BFFEA-7294-CA3A-751D-732E7EE1F9DB}"/>
          </ac:cxnSpMkLst>
        </pc:cxnChg>
        <pc:cxnChg chg="del">
          <ac:chgData name="Yingying Zeng" userId="fad4f09b-9143-4e74-91c1-b4028ee92ce4" providerId="ADAL" clId="{0EDF42F0-DA22-4D26-A7FE-C3EAAB6AAA45}" dt="2023-04-14T16:00:50.816" v="247" actId="478"/>
          <ac:cxnSpMkLst>
            <pc:docMk/>
            <pc:sldMk cId="1073590887" sldId="290"/>
            <ac:cxnSpMk id="23" creationId="{D6DE6F3B-5CBF-21D4-8986-8DC7461B512B}"/>
          </ac:cxnSpMkLst>
        </pc:cxnChg>
      </pc:sldChg>
      <pc:sldChg chg="addSp modSp new mod">
        <pc:chgData name="Yingying Zeng" userId="fad4f09b-9143-4e74-91c1-b4028ee92ce4" providerId="ADAL" clId="{0EDF42F0-DA22-4D26-A7FE-C3EAAB6AAA45}" dt="2023-04-19T17:59:07.955" v="1040" actId="1076"/>
        <pc:sldMkLst>
          <pc:docMk/>
          <pc:sldMk cId="607484949" sldId="291"/>
        </pc:sldMkLst>
        <pc:spChg chg="add mod">
          <ac:chgData name="Yingying Zeng" userId="fad4f09b-9143-4e74-91c1-b4028ee92ce4" providerId="ADAL" clId="{0EDF42F0-DA22-4D26-A7FE-C3EAAB6AAA45}" dt="2023-04-19T17:59:07.955" v="1040" actId="1076"/>
          <ac:spMkLst>
            <pc:docMk/>
            <pc:sldMk cId="607484949" sldId="291"/>
            <ac:spMk id="2" creationId="{893CE701-32A5-DA09-6D60-6A736E043C16}"/>
          </ac:spMkLst>
        </pc:spChg>
      </pc:sldChg>
      <pc:sldChg chg="delSp add del mod">
        <pc:chgData name="Yingying Zeng" userId="fad4f09b-9143-4e74-91c1-b4028ee92ce4" providerId="ADAL" clId="{0EDF42F0-DA22-4D26-A7FE-C3EAAB6AAA45}" dt="2023-04-14T20:36:07.088" v="594" actId="47"/>
        <pc:sldMkLst>
          <pc:docMk/>
          <pc:sldMk cId="3540718414" sldId="292"/>
        </pc:sldMkLst>
        <pc:spChg chg="del">
          <ac:chgData name="Yingying Zeng" userId="fad4f09b-9143-4e74-91c1-b4028ee92ce4" providerId="ADAL" clId="{0EDF42F0-DA22-4D26-A7FE-C3EAAB6AAA45}" dt="2023-04-14T20:35:37.906" v="592" actId="478"/>
          <ac:spMkLst>
            <pc:docMk/>
            <pc:sldMk cId="3540718414" sldId="292"/>
            <ac:spMk id="2" creationId="{893CE701-32A5-DA09-6D60-6A736E043C16}"/>
          </ac:spMkLst>
        </pc:spChg>
      </pc:sldChg>
      <pc:sldChg chg="modSp add mod setBg">
        <pc:chgData name="Yingying Zeng" userId="fad4f09b-9143-4e74-91c1-b4028ee92ce4" providerId="ADAL" clId="{0EDF42F0-DA22-4D26-A7FE-C3EAAB6AAA45}" dt="2023-04-14T20:36:20.195" v="597" actId="1076"/>
        <pc:sldMkLst>
          <pc:docMk/>
          <pc:sldMk cId="1737460955" sldId="293"/>
        </pc:sldMkLst>
        <pc:picChg chg="mod">
          <ac:chgData name="Yingying Zeng" userId="fad4f09b-9143-4e74-91c1-b4028ee92ce4" providerId="ADAL" clId="{0EDF42F0-DA22-4D26-A7FE-C3EAAB6AAA45}" dt="2023-04-14T20:36:20.195" v="597" actId="1076"/>
          <ac:picMkLst>
            <pc:docMk/>
            <pc:sldMk cId="1737460955" sldId="293"/>
            <ac:picMk id="4" creationId="{8E8E4EB4-0415-9EAC-27C7-087FA68CE3F2}"/>
          </ac:picMkLst>
        </pc:picChg>
        <pc:picChg chg="mod">
          <ac:chgData name="Yingying Zeng" userId="fad4f09b-9143-4e74-91c1-b4028ee92ce4" providerId="ADAL" clId="{0EDF42F0-DA22-4D26-A7FE-C3EAAB6AAA45}" dt="2023-04-14T20:36:17.485" v="596" actId="1076"/>
          <ac:picMkLst>
            <pc:docMk/>
            <pc:sldMk cId="1737460955" sldId="293"/>
            <ac:picMk id="9" creationId="{6D90CC9E-B456-6825-DFA8-2B285138274E}"/>
          </ac:picMkLst>
        </pc:picChg>
        <pc:picChg chg="mod">
          <ac:chgData name="Yingying Zeng" userId="fad4f09b-9143-4e74-91c1-b4028ee92ce4" providerId="ADAL" clId="{0EDF42F0-DA22-4D26-A7FE-C3EAAB6AAA45}" dt="2023-04-14T20:36:14.037" v="595" actId="14100"/>
          <ac:picMkLst>
            <pc:docMk/>
            <pc:sldMk cId="1737460955" sldId="293"/>
            <ac:picMk id="11" creationId="{E3D3AA41-CEEF-3831-E5C8-7DB81B5A8536}"/>
          </ac:picMkLst>
        </pc:picChg>
      </pc:sldChg>
      <pc:sldChg chg="delSp add mod setBg">
        <pc:chgData name="Yingying Zeng" userId="fad4f09b-9143-4e74-91c1-b4028ee92ce4" providerId="ADAL" clId="{0EDF42F0-DA22-4D26-A7FE-C3EAAB6AAA45}" dt="2023-04-14T20:36:37.656" v="600" actId="478"/>
        <pc:sldMkLst>
          <pc:docMk/>
          <pc:sldMk cId="10295700" sldId="294"/>
        </pc:sldMkLst>
        <pc:spChg chg="del">
          <ac:chgData name="Yingying Zeng" userId="fad4f09b-9143-4e74-91c1-b4028ee92ce4" providerId="ADAL" clId="{0EDF42F0-DA22-4D26-A7FE-C3EAAB6AAA45}" dt="2023-04-14T20:36:34.219" v="598" actId="478"/>
          <ac:spMkLst>
            <pc:docMk/>
            <pc:sldMk cId="10295700" sldId="294"/>
            <ac:spMk id="18" creationId="{3D35FC0A-DDE6-3439-3E0F-8092CFC68996}"/>
          </ac:spMkLst>
        </pc:spChg>
        <pc:spChg chg="del">
          <ac:chgData name="Yingying Zeng" userId="fad4f09b-9143-4e74-91c1-b4028ee92ce4" providerId="ADAL" clId="{0EDF42F0-DA22-4D26-A7FE-C3EAAB6AAA45}" dt="2023-04-14T20:36:37.656" v="600" actId="478"/>
          <ac:spMkLst>
            <pc:docMk/>
            <pc:sldMk cId="10295700" sldId="294"/>
            <ac:spMk id="38" creationId="{36B50DF3-1E0C-FF8F-DBF2-E82D4F09A2E1}"/>
          </ac:spMkLst>
        </pc:spChg>
        <pc:cxnChg chg="del">
          <ac:chgData name="Yingying Zeng" userId="fad4f09b-9143-4e74-91c1-b4028ee92ce4" providerId="ADAL" clId="{0EDF42F0-DA22-4D26-A7FE-C3EAAB6AAA45}" dt="2023-04-14T20:36:35.705" v="599" actId="478"/>
          <ac:cxnSpMkLst>
            <pc:docMk/>
            <pc:sldMk cId="10295700" sldId="294"/>
            <ac:cxnSpMk id="45" creationId="{3B7F0318-C5AC-A9AD-DCE4-436055E19D2C}"/>
          </ac:cxnSpMkLst>
        </pc:cxnChg>
      </pc:sldChg>
      <pc:sldChg chg="addSp delSp modSp add mod setBg">
        <pc:chgData name="Yingying Zeng" userId="fad4f09b-9143-4e74-91c1-b4028ee92ce4" providerId="ADAL" clId="{0EDF42F0-DA22-4D26-A7FE-C3EAAB6AAA45}" dt="2023-04-18T04:17:39.550" v="925" actId="207"/>
        <pc:sldMkLst>
          <pc:docMk/>
          <pc:sldMk cId="2537134645" sldId="295"/>
        </pc:sldMkLst>
        <pc:spChg chg="add mod">
          <ac:chgData name="Yingying Zeng" userId="fad4f09b-9143-4e74-91c1-b4028ee92ce4" providerId="ADAL" clId="{0EDF42F0-DA22-4D26-A7FE-C3EAAB6AAA45}" dt="2023-04-18T03:15:19.203" v="767" actId="1076"/>
          <ac:spMkLst>
            <pc:docMk/>
            <pc:sldMk cId="2537134645" sldId="295"/>
            <ac:spMk id="2" creationId="{B647C3A6-C0C0-7F84-E19A-D321E3BB39FF}"/>
          </ac:spMkLst>
        </pc:spChg>
        <pc:spChg chg="add del mod">
          <ac:chgData name="Yingying Zeng" userId="fad4f09b-9143-4e74-91c1-b4028ee92ce4" providerId="ADAL" clId="{0EDF42F0-DA22-4D26-A7FE-C3EAAB6AAA45}" dt="2023-04-17T18:56:43.581" v="705" actId="478"/>
          <ac:spMkLst>
            <pc:docMk/>
            <pc:sldMk cId="2537134645" sldId="295"/>
            <ac:spMk id="3" creationId="{68827AFB-8EEA-B73F-9D22-C330750B0746}"/>
          </ac:spMkLst>
        </pc:spChg>
        <pc:spChg chg="add mod">
          <ac:chgData name="Yingying Zeng" userId="fad4f09b-9143-4e74-91c1-b4028ee92ce4" providerId="ADAL" clId="{0EDF42F0-DA22-4D26-A7FE-C3EAAB6AAA45}" dt="2023-04-18T03:14:58.302" v="766" actId="14100"/>
          <ac:spMkLst>
            <pc:docMk/>
            <pc:sldMk cId="2537134645" sldId="295"/>
            <ac:spMk id="8" creationId="{BBA958C6-34F8-557D-D31D-E9887F40E7E4}"/>
          </ac:spMkLst>
        </pc:spChg>
        <pc:spChg chg="add mod">
          <ac:chgData name="Yingying Zeng" userId="fad4f09b-9143-4e74-91c1-b4028ee92ce4" providerId="ADAL" clId="{0EDF42F0-DA22-4D26-A7FE-C3EAAB6AAA45}" dt="2023-04-18T03:14:54.862" v="765" actId="1076"/>
          <ac:spMkLst>
            <pc:docMk/>
            <pc:sldMk cId="2537134645" sldId="295"/>
            <ac:spMk id="9" creationId="{E64E0FF2-30C8-E5DA-01A2-A939EAC6EC44}"/>
          </ac:spMkLst>
        </pc:spChg>
        <pc:spChg chg="add mod">
          <ac:chgData name="Yingying Zeng" userId="fad4f09b-9143-4e74-91c1-b4028ee92ce4" providerId="ADAL" clId="{0EDF42F0-DA22-4D26-A7FE-C3EAAB6AAA45}" dt="2023-04-18T04:17:39.550" v="925" actId="207"/>
          <ac:spMkLst>
            <pc:docMk/>
            <pc:sldMk cId="2537134645" sldId="295"/>
            <ac:spMk id="10" creationId="{9E902B36-1BFA-E76C-BC79-AD1B26C2C1B6}"/>
          </ac:spMkLst>
        </pc:spChg>
        <pc:picChg chg="add del">
          <ac:chgData name="Yingying Zeng" userId="fad4f09b-9143-4e74-91c1-b4028ee92ce4" providerId="ADAL" clId="{0EDF42F0-DA22-4D26-A7FE-C3EAAB6AAA45}" dt="2023-04-17T18:55:53.669" v="606" actId="478"/>
          <ac:picMkLst>
            <pc:docMk/>
            <pc:sldMk cId="2537134645" sldId="295"/>
            <ac:picMk id="4" creationId="{5FFB8927-8131-4C5F-229E-85FBEE0DBFF1}"/>
          </ac:picMkLst>
        </pc:picChg>
        <pc:picChg chg="add mod modCrop">
          <ac:chgData name="Yingying Zeng" userId="fad4f09b-9143-4e74-91c1-b4028ee92ce4" providerId="ADAL" clId="{0EDF42F0-DA22-4D26-A7FE-C3EAAB6AAA45}" dt="2023-04-18T02:42:23.524" v="711" actId="34135"/>
          <ac:picMkLst>
            <pc:docMk/>
            <pc:sldMk cId="2537134645" sldId="295"/>
            <ac:picMk id="6" creationId="{967D58D5-E04B-1860-578F-8252E864DC31}"/>
          </ac:picMkLst>
        </pc:picChg>
        <pc:picChg chg="add del">
          <ac:chgData name="Yingying Zeng" userId="fad4f09b-9143-4e74-91c1-b4028ee92ce4" providerId="ADAL" clId="{0EDF42F0-DA22-4D26-A7FE-C3EAAB6AAA45}" dt="2023-04-17T18:55:53.026" v="605" actId="478"/>
          <ac:picMkLst>
            <pc:docMk/>
            <pc:sldMk cId="2537134645" sldId="295"/>
            <ac:picMk id="7" creationId="{E558026F-6AEE-3642-728C-DF7A6D202553}"/>
          </ac:picMkLst>
        </pc:picChg>
      </pc:sldChg>
      <pc:sldChg chg="addSp delSp modSp add mod">
        <pc:chgData name="Yingying Zeng" userId="fad4f09b-9143-4e74-91c1-b4028ee92ce4" providerId="ADAL" clId="{0EDF42F0-DA22-4D26-A7FE-C3EAAB6AAA45}" dt="2023-04-18T04:37:08.233" v="975" actId="21"/>
        <pc:sldMkLst>
          <pc:docMk/>
          <pc:sldMk cId="2649971198" sldId="296"/>
        </pc:sldMkLst>
        <pc:picChg chg="add del mod">
          <ac:chgData name="Yingying Zeng" userId="fad4f09b-9143-4e74-91c1-b4028ee92ce4" providerId="ADAL" clId="{0EDF42F0-DA22-4D26-A7FE-C3EAAB6AAA45}" dt="2023-04-18T04:37:08.233" v="975" actId="21"/>
          <ac:picMkLst>
            <pc:docMk/>
            <pc:sldMk cId="2649971198" sldId="296"/>
            <ac:picMk id="4" creationId="{4C949026-2213-66CC-8BE2-105924AE4B3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91CF1-DF64-3A79-DA29-FDF7F83D3E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79B1F6-F703-B761-B7D2-EF94022424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1EC682-5C4B-BD76-0E59-8E9B87BCD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5101-F9B0-47DA-A399-0A01CAEE19A6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4CA7E-D965-745B-5B40-5CAF92A91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6CA17D-BD8E-05C4-35DB-4754B106C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F633C-0C72-495F-A39E-4C83E4D4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185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29F1A-D126-EFAB-0BF2-8C63AB486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79DC78-E067-D478-52AA-C5C59B403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DE184-6ACB-288B-EBB3-65B786022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5101-F9B0-47DA-A399-0A01CAEE19A6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0F559D-4876-00D1-FF26-77E735ADB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09C355-5946-7929-B1B4-002166E82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F633C-0C72-495F-A39E-4C83E4D4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7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4C0A98-166A-8A60-FA3A-9D9A2E8481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9C80EB-47E3-957E-773F-410BF6A9CE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7CFE6-D464-AA8B-9C19-FBB809859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5101-F9B0-47DA-A399-0A01CAEE19A6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3B1A56-D9C0-CD7F-0CE6-339983CD2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ADB01-588E-75AE-6A5C-8F4D0D55F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F633C-0C72-495F-A39E-4C83E4D4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412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5D1BE-497F-FE4B-17CB-4B594E011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5B9451-821D-8CDB-B699-D020608C6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D0959-E8A0-DDA6-13D2-4C671D427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5101-F9B0-47DA-A399-0A01CAEE19A6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752F2F-B747-BAF6-3FE9-9E2B37A83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D3EEC2-AA85-8A6A-4295-2C75EC7A3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F633C-0C72-495F-A39E-4C83E4D4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99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C8B73-1174-7B72-DF80-372BA954A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7732DE-2B87-5D63-5615-EB2CF9BE47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117482-567D-77F2-F212-F6A09E25D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5101-F9B0-47DA-A399-0A01CAEE19A6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D0AD5-C8A5-D5B6-8552-6A661C1B5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7FA62-EFC3-A3F0-B937-B864FB3F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F633C-0C72-495F-A39E-4C83E4D4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943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44A1E-8FC6-51F4-FC00-E337A6A76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0825A-230B-F158-9FF3-FC153F3C6F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B72986-372A-EE3F-F883-9829BEEE39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0202E1-FFE5-F8FA-B5F4-1007F8B36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5101-F9B0-47DA-A399-0A01CAEE19A6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DAF80B-D0AC-024F-773F-A7266D54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485DB6-BB88-A36B-C068-DF098877A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F633C-0C72-495F-A39E-4C83E4D4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539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48ECF-3A8B-1E2A-023B-853207127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B1B5F7-FDE4-F94D-7B42-616FBDA0A3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77EAB7-101E-7A0A-E901-FEB0E3A0AA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B18AFA-92C1-E96B-061E-EA4E8DAC23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53587F-5588-52C3-50FA-6333547C6C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FE3A8E-328F-4E9A-B762-566063CAC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5101-F9B0-47DA-A399-0A01CAEE19A6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BB015E-0FB8-DE9F-1E96-3DB1B22DD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9FB5CD-BDB3-8260-85BB-35FB492F9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F633C-0C72-495F-A39E-4C83E4D4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95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802B3-E75C-58DE-F162-9E437CDD2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9D5585-4D69-9F8D-4AA9-28E7BC730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5101-F9B0-47DA-A399-0A01CAEE19A6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464CE9-34DF-A1D9-25BB-A375BCF3E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923AE8-4ED3-6A1A-6854-CF3B11913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F633C-0C72-495F-A39E-4C83E4D4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111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A21C8C-D216-6E7C-FDD6-CD8C308A0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5101-F9B0-47DA-A399-0A01CAEE19A6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A95233-2455-8265-5028-0D7252935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3B1B84-F070-41C3-E128-0C53DA17D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F633C-0C72-495F-A39E-4C83E4D4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0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63E65-82B5-5703-4564-E8564014C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DD018-FF1A-C7FA-4738-EDA174C0C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80590C-29E7-CB05-B515-44D4B1250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CA6E4-2C16-999F-136D-BB8DC72B7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5101-F9B0-47DA-A399-0A01CAEE19A6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4D862F-20AF-2F59-2584-6D3F49A30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5489F2-1105-4226-F18A-3155F3F74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F633C-0C72-495F-A39E-4C83E4D4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68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42CE9-2988-58F7-4574-A193E2988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A752A7-67A9-2B88-3338-03C44BE26E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37DCC5-B8B7-10EC-F11A-DA0003BBB3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FE5790-A06B-4366-AE35-78A3505E9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D5101-F9B0-47DA-A399-0A01CAEE19A6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086B08-BBE0-194F-3D1B-691AFE3B7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184BB4-8DFD-46A2-9053-C5CB63207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F633C-0C72-495F-A39E-4C83E4D4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641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245CA5-A608-DA4E-1933-53CBD676A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261A5F-4B7D-C372-AF8A-EFC43A375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C3788-538F-72F2-647F-3E7534A4A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D5101-F9B0-47DA-A399-0A01CAEE19A6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C1718-CCE2-3F24-795F-A97799A8A7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3ED8BB-EEDC-68F1-986E-8F5D2B2DEF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F633C-0C72-495F-A39E-4C83E4D4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918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microsoft.com/office/2007/relationships/hdphoto" Target="../media/hdphoto8.wdp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25.jpg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7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7" Type="http://schemas.openxmlformats.org/officeDocument/2006/relationships/image" Target="../media/image57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image" Target="../media/image59.JPG"/><Relationship Id="rId7" Type="http://schemas.openxmlformats.org/officeDocument/2006/relationships/image" Target="../media/image25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11" Type="http://schemas.microsoft.com/office/2007/relationships/hdphoto" Target="../media/hdphoto9.wdp"/><Relationship Id="rId5" Type="http://schemas.openxmlformats.org/officeDocument/2006/relationships/image" Target="../media/image61.png"/><Relationship Id="rId10" Type="http://schemas.openxmlformats.org/officeDocument/2006/relationships/image" Target="../media/image63.png"/><Relationship Id="rId4" Type="http://schemas.openxmlformats.org/officeDocument/2006/relationships/image" Target="../media/image60.JPG"/><Relationship Id="rId9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G"/><Relationship Id="rId4" Type="http://schemas.openxmlformats.org/officeDocument/2006/relationships/image" Target="../media/image72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9.JPG"/><Relationship Id="rId5" Type="http://schemas.openxmlformats.org/officeDocument/2006/relationships/image" Target="../media/image6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8.png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microsoft.com/office/2007/relationships/hdphoto" Target="../media/hdphoto1.wdp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10" Type="http://schemas.openxmlformats.org/officeDocument/2006/relationships/image" Target="../media/image16.JPG"/><Relationship Id="rId4" Type="http://schemas.microsoft.com/office/2007/relationships/hdphoto" Target="../media/hdphoto6.wdp"/><Relationship Id="rId9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arrow&#10;&#10;Description automatically generated">
            <a:extLst>
              <a:ext uri="{FF2B5EF4-FFF2-40B4-BE49-F238E27FC236}">
                <a16:creationId xmlns:a16="http://schemas.microsoft.com/office/drawing/2014/main" id="{CEF6CB4F-519F-AD3E-864C-0A8F2870F5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5" t="6910" r="6889" b="9394"/>
          <a:stretch/>
        </p:blipFill>
        <p:spPr>
          <a:xfrm>
            <a:off x="9228942" y="192186"/>
            <a:ext cx="2687574" cy="26248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F35FBA-454E-C904-AEEB-557308E40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3756" y="539902"/>
            <a:ext cx="4363828" cy="573505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/>
              <a:t>Bifrost Workshop </a:t>
            </a:r>
            <a:br>
              <a:rPr lang="en-US" sz="3200" dirty="0"/>
            </a:br>
            <a:r>
              <a:rPr lang="en-US" sz="3200" dirty="0"/>
              <a:t>Lesson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50B73A-186A-B3AE-805F-80DB3E53F2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945" y="1191197"/>
            <a:ext cx="3392978" cy="756814"/>
          </a:xfrm>
        </p:spPr>
        <p:txBody>
          <a:bodyPr>
            <a:normAutofit/>
          </a:bodyPr>
          <a:lstStyle/>
          <a:p>
            <a:pPr algn="l"/>
            <a:r>
              <a:rPr lang="en-US" sz="2000" dirty="0"/>
              <a:t>Scattering and Instancing</a:t>
            </a:r>
          </a:p>
        </p:txBody>
      </p:sp>
      <p:pic>
        <p:nvPicPr>
          <p:cNvPr id="5" name="Picture 4" descr="A picture containing plant, tree&#10;&#10;Description automatically generated">
            <a:extLst>
              <a:ext uri="{FF2B5EF4-FFF2-40B4-BE49-F238E27FC236}">
                <a16:creationId xmlns:a16="http://schemas.microsoft.com/office/drawing/2014/main" id="{95646981-3DAB-6B79-7BF0-279704C711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5" t="5064" r="21919"/>
          <a:stretch/>
        </p:blipFill>
        <p:spPr>
          <a:xfrm>
            <a:off x="9456629" y="2879789"/>
            <a:ext cx="2401616" cy="3955801"/>
          </a:xfrm>
          <a:prstGeom prst="rect">
            <a:avLst/>
          </a:prstGeom>
        </p:spPr>
      </p:pic>
      <p:pic>
        <p:nvPicPr>
          <p:cNvPr id="7" name="Picture 6" descr="A picture containing flower, plant, colorful, colors&#10;&#10;Description automatically generated">
            <a:extLst>
              <a:ext uri="{FF2B5EF4-FFF2-40B4-BE49-F238E27FC236}">
                <a16:creationId xmlns:a16="http://schemas.microsoft.com/office/drawing/2014/main" id="{4ECCA770-EC2F-878E-FD33-5F4A3813D9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45" y="1679713"/>
            <a:ext cx="8666890" cy="4980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160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arrow&#10;&#10;Description automatically generated">
            <a:extLst>
              <a:ext uri="{FF2B5EF4-FFF2-40B4-BE49-F238E27FC236}">
                <a16:creationId xmlns:a16="http://schemas.microsoft.com/office/drawing/2014/main" id="{EB2E5D88-2A9C-2A2A-D799-097A093A6B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5" t="6910" r="6889" b="9394"/>
          <a:stretch/>
        </p:blipFill>
        <p:spPr>
          <a:xfrm>
            <a:off x="257694" y="1845425"/>
            <a:ext cx="4055665" cy="3961015"/>
          </a:xfrm>
          <a:prstGeom prst="rect">
            <a:avLst/>
          </a:prstGeom>
        </p:spPr>
      </p:pic>
      <p:pic>
        <p:nvPicPr>
          <p:cNvPr id="5" name="Picture 4" descr="A picture containing plant, tree&#10;&#10;Description automatically generated">
            <a:extLst>
              <a:ext uri="{FF2B5EF4-FFF2-40B4-BE49-F238E27FC236}">
                <a16:creationId xmlns:a16="http://schemas.microsoft.com/office/drawing/2014/main" id="{31F6CF4A-83F0-844E-40E2-94DF31B106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5" t="5064" r="21919"/>
          <a:stretch/>
        </p:blipFill>
        <p:spPr>
          <a:xfrm>
            <a:off x="4376316" y="291183"/>
            <a:ext cx="3439367" cy="56651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CB590B5-8BB7-5A1A-BEEC-DED8FF240138}"/>
              </a:ext>
            </a:extLst>
          </p:cNvPr>
          <p:cNvSpPr txBox="1"/>
          <p:nvPr/>
        </p:nvSpPr>
        <p:spPr>
          <a:xfrm>
            <a:off x="3398388" y="6106173"/>
            <a:ext cx="60365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Simply change the base geometry and materials to create different types of trees</a:t>
            </a:r>
          </a:p>
        </p:txBody>
      </p:sp>
      <p:pic>
        <p:nvPicPr>
          <p:cNvPr id="8" name="Picture 7" descr="A tree with green leaves&#10;&#10;Description automatically generated with low confidence">
            <a:extLst>
              <a:ext uri="{FF2B5EF4-FFF2-40B4-BE49-F238E27FC236}">
                <a16:creationId xmlns:a16="http://schemas.microsoft.com/office/drawing/2014/main" id="{B90C27B7-9FAE-E5E6-0347-39AF0FD61D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1" t="10364" r="17313" b="12000"/>
          <a:stretch/>
        </p:blipFill>
        <p:spPr>
          <a:xfrm>
            <a:off x="8052263" y="1213657"/>
            <a:ext cx="3842676" cy="469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554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42E061AC-6501-375F-B9F0-019C48E7587C}"/>
              </a:ext>
            </a:extLst>
          </p:cNvPr>
          <p:cNvSpPr txBox="1">
            <a:spLocks/>
          </p:cNvSpPr>
          <p:nvPr/>
        </p:nvSpPr>
        <p:spPr>
          <a:xfrm>
            <a:off x="4645429" y="3050593"/>
            <a:ext cx="2901141" cy="378407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/>
              <a:t>Creating an Autumn Forest</a:t>
            </a:r>
          </a:p>
        </p:txBody>
      </p:sp>
    </p:spTree>
    <p:extLst>
      <p:ext uri="{BB962C8B-B14F-4D97-AF65-F5344CB8AC3E}">
        <p14:creationId xmlns:p14="http://schemas.microsoft.com/office/powerpoint/2010/main" val="1713449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Map&#10;&#10;Description automatically generated">
            <a:extLst>
              <a:ext uri="{FF2B5EF4-FFF2-40B4-BE49-F238E27FC236}">
                <a16:creationId xmlns:a16="http://schemas.microsoft.com/office/drawing/2014/main" id="{3588D6E8-7117-6B62-C1D7-22A18A497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332" y="2164976"/>
            <a:ext cx="3269825" cy="227109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04FB76B-1D75-B659-7945-DB046B3550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252" y="2123115"/>
            <a:ext cx="3308230" cy="2291221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F0F2833F-CEAA-7F97-C527-457273D16EDC}"/>
              </a:ext>
            </a:extLst>
          </p:cNvPr>
          <p:cNvSpPr/>
          <p:nvPr/>
        </p:nvSpPr>
        <p:spPr>
          <a:xfrm>
            <a:off x="3712693" y="3045372"/>
            <a:ext cx="426989" cy="242047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439E7DB4-2ADD-C31F-4EBB-90960E3343C5}"/>
              </a:ext>
            </a:extLst>
          </p:cNvPr>
          <p:cNvSpPr/>
          <p:nvPr/>
        </p:nvSpPr>
        <p:spPr>
          <a:xfrm>
            <a:off x="7917605" y="3045372"/>
            <a:ext cx="426989" cy="242047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7B6C49-557F-52BE-59A1-C1113296092A}"/>
              </a:ext>
            </a:extLst>
          </p:cNvPr>
          <p:cNvSpPr txBox="1"/>
          <p:nvPr/>
        </p:nvSpPr>
        <p:spPr>
          <a:xfrm>
            <a:off x="790090" y="4339718"/>
            <a:ext cx="19032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terrain as the base geometry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E53610-28D4-B9C2-465C-1DC8FB2AE506}"/>
              </a:ext>
            </a:extLst>
          </p:cNvPr>
          <p:cNvSpPr txBox="1"/>
          <p:nvPr/>
        </p:nvSpPr>
        <p:spPr>
          <a:xfrm>
            <a:off x="4950322" y="4339718"/>
            <a:ext cx="20193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scatter points in the land area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8B9982-FEBE-3125-6465-391869978E77}"/>
              </a:ext>
            </a:extLst>
          </p:cNvPr>
          <p:cNvSpPr txBox="1"/>
          <p:nvPr/>
        </p:nvSpPr>
        <p:spPr>
          <a:xfrm>
            <a:off x="9322816" y="4339718"/>
            <a:ext cx="20193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create instances of trees</a:t>
            </a:r>
          </a:p>
        </p:txBody>
      </p:sp>
      <p:pic>
        <p:nvPicPr>
          <p:cNvPr id="17" name="Picture 16" descr="A picture containing text, envelope, businesscard&#10;&#10;Description automatically generated">
            <a:extLst>
              <a:ext uri="{FF2B5EF4-FFF2-40B4-BE49-F238E27FC236}">
                <a16:creationId xmlns:a16="http://schemas.microsoft.com/office/drawing/2014/main" id="{E82B86EA-3F33-FAEA-413C-FC257147E7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45" y="2198536"/>
            <a:ext cx="3187610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340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9E66A600-A321-F40A-426A-D1E0D4A916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" r="2194"/>
          <a:stretch/>
        </p:blipFill>
        <p:spPr>
          <a:xfrm>
            <a:off x="2493818" y="369027"/>
            <a:ext cx="6961908" cy="37518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62857D9-8E8A-41D9-5322-C6820B42BA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98" t="1615" r="2463" b="1797"/>
          <a:stretch/>
        </p:blipFill>
        <p:spPr>
          <a:xfrm>
            <a:off x="5125161" y="4464463"/>
            <a:ext cx="1699221" cy="172577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62F6BF0-5415-8A71-7F6C-3400556C2800}"/>
              </a:ext>
            </a:extLst>
          </p:cNvPr>
          <p:cNvSpPr/>
          <p:nvPr/>
        </p:nvSpPr>
        <p:spPr>
          <a:xfrm>
            <a:off x="6141421" y="2375035"/>
            <a:ext cx="1045796" cy="81049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EBFADE-D3D3-F642-DAA7-C289958A7D28}"/>
              </a:ext>
            </a:extLst>
          </p:cNvPr>
          <p:cNvSpPr txBox="1"/>
          <p:nvPr/>
        </p:nvSpPr>
        <p:spPr>
          <a:xfrm>
            <a:off x="5974771" y="3203264"/>
            <a:ext cx="1680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“mask_field” returns a field whose value is 1 where the input field is positive, and 0 everywhere else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A759A9-2FB5-9A5F-0868-2C905A570541}"/>
              </a:ext>
            </a:extLst>
          </p:cNvPr>
          <p:cNvSpPr/>
          <p:nvPr/>
        </p:nvSpPr>
        <p:spPr>
          <a:xfrm>
            <a:off x="7890584" y="1508451"/>
            <a:ext cx="1174432" cy="140219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207C45-33BD-EC67-D175-55FCCD98643D}"/>
              </a:ext>
            </a:extLst>
          </p:cNvPr>
          <p:cNvSpPr txBox="1"/>
          <p:nvPr/>
        </p:nvSpPr>
        <p:spPr>
          <a:xfrm>
            <a:off x="7291065" y="667153"/>
            <a:ext cx="223202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Density weights are used to control the distribution of the points:</a:t>
            </a:r>
          </a:p>
          <a:p>
            <a:r>
              <a:rPr lang="en-US" sz="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&lt;= 0</a:t>
            </a:r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: no points</a:t>
            </a:r>
          </a:p>
          <a:p>
            <a:r>
              <a:rPr lang="en-US" sz="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&gt;= 1</a:t>
            </a:r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: normal number of points</a:t>
            </a:r>
          </a:p>
          <a:p>
            <a:r>
              <a:rPr lang="en-US" sz="9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0 - 1</a:t>
            </a:r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: fewer than normal number of points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1478BB7-1D43-57AF-84FA-EDD8D212804B}"/>
              </a:ext>
            </a:extLst>
          </p:cNvPr>
          <p:cNvSpPr/>
          <p:nvPr/>
        </p:nvSpPr>
        <p:spPr>
          <a:xfrm>
            <a:off x="7919956" y="2146369"/>
            <a:ext cx="178725" cy="178725"/>
          </a:xfrm>
          <a:prstGeom prst="ellipse">
            <a:avLst/>
          </a:prstGeom>
          <a:ln w="9525">
            <a:solidFill>
              <a:srgbClr val="B05C9E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16DF46-16A9-6A96-5F6F-E47E54518018}"/>
              </a:ext>
            </a:extLst>
          </p:cNvPr>
          <p:cNvCxnSpPr>
            <a:cxnSpLocks/>
          </p:cNvCxnSpPr>
          <p:nvPr/>
        </p:nvCxnSpPr>
        <p:spPr>
          <a:xfrm>
            <a:off x="8008256" y="2330580"/>
            <a:ext cx="0" cy="668114"/>
          </a:xfrm>
          <a:prstGeom prst="line">
            <a:avLst/>
          </a:prstGeom>
          <a:ln w="9525">
            <a:solidFill>
              <a:srgbClr val="B05C9E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8EF0FB7-AE4C-1034-CB05-602E895CE273}"/>
              </a:ext>
            </a:extLst>
          </p:cNvPr>
          <p:cNvSpPr txBox="1"/>
          <p:nvPr/>
        </p:nvSpPr>
        <p:spPr>
          <a:xfrm>
            <a:off x="7831492" y="2963012"/>
            <a:ext cx="1403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B05C9E"/>
                </a:solidFill>
              </a:rPr>
              <a:t>interpreted auto port</a:t>
            </a:r>
          </a:p>
          <a:p>
            <a:r>
              <a:rPr lang="en-US" sz="900" dirty="0">
                <a:solidFill>
                  <a:srgbClr val="B05C9E"/>
                </a:solidFill>
              </a:rPr>
              <a:t>Here it uses the field's value at each point's position as the weight.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824E050-35C5-4C1E-33EF-2E9D99405D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3466" t="3390" r="4458" b="5125"/>
          <a:stretch/>
        </p:blipFill>
        <p:spPr>
          <a:xfrm>
            <a:off x="2493818" y="4464464"/>
            <a:ext cx="1733194" cy="172577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93BB96C-3E7C-BE94-9576-1C17549F0184}"/>
              </a:ext>
            </a:extLst>
          </p:cNvPr>
          <p:cNvSpPr txBox="1"/>
          <p:nvPr/>
        </p:nvSpPr>
        <p:spPr>
          <a:xfrm>
            <a:off x="5738424" y="5345357"/>
            <a:ext cx="156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14166"/>
                </a:solidFill>
              </a:rPr>
              <a:t>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B589887-B84F-A22B-FD4D-19A85669C43E}"/>
              </a:ext>
            </a:extLst>
          </p:cNvPr>
          <p:cNvSpPr txBox="1"/>
          <p:nvPr/>
        </p:nvSpPr>
        <p:spPr>
          <a:xfrm>
            <a:off x="5740690" y="4806251"/>
            <a:ext cx="156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A14166"/>
                </a:solidFill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E4C713-81F7-5DE1-DC12-8DA6A93C217F}"/>
              </a:ext>
            </a:extLst>
          </p:cNvPr>
          <p:cNvSpPr txBox="1"/>
          <p:nvPr/>
        </p:nvSpPr>
        <p:spPr>
          <a:xfrm>
            <a:off x="2792944" y="6246597"/>
            <a:ext cx="1906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field for the lakes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783457-1D5E-4133-E0FC-3136BFDFC191}"/>
              </a:ext>
            </a:extLst>
          </p:cNvPr>
          <p:cNvSpPr txBox="1"/>
          <p:nvPr/>
        </p:nvSpPr>
        <p:spPr>
          <a:xfrm>
            <a:off x="5626145" y="6246597"/>
            <a:ext cx="1906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mask field 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02DCA9C4-C290-67F9-C1E2-DE3CCD684947}"/>
              </a:ext>
            </a:extLst>
          </p:cNvPr>
          <p:cNvSpPr/>
          <p:nvPr/>
        </p:nvSpPr>
        <p:spPr>
          <a:xfrm>
            <a:off x="4391628" y="5158565"/>
            <a:ext cx="595495" cy="337568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4A19416-01C0-45B9-A159-A5246F4C4773}"/>
              </a:ext>
            </a:extLst>
          </p:cNvPr>
          <p:cNvSpPr/>
          <p:nvPr/>
        </p:nvSpPr>
        <p:spPr>
          <a:xfrm>
            <a:off x="5125161" y="4464463"/>
            <a:ext cx="1699221" cy="172577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B878B52-B376-F63D-301C-13E375CEE79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886" t="5464" r="7170" b="5141"/>
          <a:stretch/>
        </p:blipFill>
        <p:spPr>
          <a:xfrm>
            <a:off x="7695954" y="4453693"/>
            <a:ext cx="1759772" cy="1736543"/>
          </a:xfrm>
          <a:prstGeom prst="rect">
            <a:avLst/>
          </a:prstGeom>
        </p:spPr>
      </p:pic>
      <p:sp>
        <p:nvSpPr>
          <p:cNvPr id="25" name="Arrow: Right 24">
            <a:extLst>
              <a:ext uri="{FF2B5EF4-FFF2-40B4-BE49-F238E27FC236}">
                <a16:creationId xmlns:a16="http://schemas.microsoft.com/office/drawing/2014/main" id="{50999116-B965-A350-6D2C-2895FFAFC3A0}"/>
              </a:ext>
            </a:extLst>
          </p:cNvPr>
          <p:cNvSpPr/>
          <p:nvPr/>
        </p:nvSpPr>
        <p:spPr>
          <a:xfrm>
            <a:off x="6993318" y="5158565"/>
            <a:ext cx="595495" cy="337568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B15A2EE-0CE2-348E-02B9-2F9C0FC2643C}"/>
              </a:ext>
            </a:extLst>
          </p:cNvPr>
          <p:cNvSpPr txBox="1"/>
          <p:nvPr/>
        </p:nvSpPr>
        <p:spPr>
          <a:xfrm>
            <a:off x="7831492" y="6246597"/>
            <a:ext cx="19062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points in land area only</a:t>
            </a:r>
          </a:p>
        </p:txBody>
      </p:sp>
    </p:spTree>
    <p:extLst>
      <p:ext uri="{BB962C8B-B14F-4D97-AF65-F5344CB8AC3E}">
        <p14:creationId xmlns:p14="http://schemas.microsoft.com/office/powerpoint/2010/main" val="2490445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55BABF31-D554-838E-298A-D79E0C693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953" y="3919957"/>
            <a:ext cx="3283524" cy="2197193"/>
          </a:xfrm>
          <a:prstGeom prst="rect">
            <a:avLst/>
          </a:prstGeom>
        </p:spPr>
      </p:pic>
      <p:pic>
        <p:nvPicPr>
          <p:cNvPr id="3" name="Picture 2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C6B17AC0-634E-2DC4-D6D2-22CB6F5BC9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025" y="488390"/>
            <a:ext cx="4999131" cy="2523962"/>
          </a:xfrm>
          <a:prstGeom prst="rect">
            <a:avLst/>
          </a:prstGeom>
        </p:spPr>
      </p:pic>
      <p:pic>
        <p:nvPicPr>
          <p:cNvPr id="30" name="Picture 29" descr="Graphical user interface&#10;&#10;Description automatically generated">
            <a:extLst>
              <a:ext uri="{FF2B5EF4-FFF2-40B4-BE49-F238E27FC236}">
                <a16:creationId xmlns:a16="http://schemas.microsoft.com/office/drawing/2014/main" id="{9F2C364C-BEB7-01D9-36D8-B4E9AAB557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840" y="591223"/>
            <a:ext cx="1710528" cy="2286448"/>
          </a:xfrm>
          <a:prstGeom prst="rect">
            <a:avLst/>
          </a:prstGeom>
        </p:spPr>
      </p:pic>
      <p:pic>
        <p:nvPicPr>
          <p:cNvPr id="32" name="Picture 3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EDF3D366-2074-392E-E1E5-F1F3D7EE5D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753" y="591223"/>
            <a:ext cx="1715820" cy="2286448"/>
          </a:xfrm>
          <a:prstGeom prst="rect">
            <a:avLst/>
          </a:prstGeom>
        </p:spPr>
      </p:pic>
      <p:sp>
        <p:nvSpPr>
          <p:cNvPr id="33" name="Arrow: Right 32">
            <a:extLst>
              <a:ext uri="{FF2B5EF4-FFF2-40B4-BE49-F238E27FC236}">
                <a16:creationId xmlns:a16="http://schemas.microsoft.com/office/drawing/2014/main" id="{4F2C5553-279D-B95B-CE00-C4827B50085C}"/>
              </a:ext>
            </a:extLst>
          </p:cNvPr>
          <p:cNvSpPr/>
          <p:nvPr/>
        </p:nvSpPr>
        <p:spPr>
          <a:xfrm>
            <a:off x="4332052" y="4916518"/>
            <a:ext cx="595495" cy="337568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654246C3-09EE-D6B6-F8A1-A45A9CFE0D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2122" y="3877234"/>
            <a:ext cx="3223468" cy="223991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1872A20-73BF-E411-3DA5-83883A83CA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0624" y="3843046"/>
            <a:ext cx="3169776" cy="210848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AA57019B-C597-0134-7ED3-A66BA48E9188}"/>
              </a:ext>
            </a:extLst>
          </p:cNvPr>
          <p:cNvSpPr txBox="1"/>
          <p:nvPr/>
        </p:nvSpPr>
        <p:spPr>
          <a:xfrm>
            <a:off x="3378840" y="6302636"/>
            <a:ext cx="57186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Vertex colors painted in Maya can also be used as density weights for scattering points 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E295A65-DB46-5557-F46A-0A406D448098}"/>
              </a:ext>
            </a:extLst>
          </p:cNvPr>
          <p:cNvSpPr/>
          <p:nvPr/>
        </p:nvSpPr>
        <p:spPr>
          <a:xfrm>
            <a:off x="1008529" y="488128"/>
            <a:ext cx="3872753" cy="2523962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F40CE60F-4635-D35F-A6F9-B51FE97179E1}"/>
              </a:ext>
            </a:extLst>
          </p:cNvPr>
          <p:cNvCxnSpPr>
            <a:cxnSpLocks/>
            <a:endCxn id="35" idx="0"/>
          </p:cNvCxnSpPr>
          <p:nvPr/>
        </p:nvCxnSpPr>
        <p:spPr>
          <a:xfrm flipH="1">
            <a:off x="2395715" y="3012090"/>
            <a:ext cx="14742" cy="907867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50CDC195-64F4-2D5B-7F52-F1FDDCE48498}"/>
              </a:ext>
            </a:extLst>
          </p:cNvPr>
          <p:cNvSpPr/>
          <p:nvPr/>
        </p:nvSpPr>
        <p:spPr>
          <a:xfrm>
            <a:off x="7647648" y="704743"/>
            <a:ext cx="1025706" cy="115095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DC2539E-851A-BE4D-DB9E-78F07DD262A2}"/>
              </a:ext>
            </a:extLst>
          </p:cNvPr>
          <p:cNvSpPr txBox="1"/>
          <p:nvPr/>
        </p:nvSpPr>
        <p:spPr>
          <a:xfrm>
            <a:off x="7486748" y="2178557"/>
            <a:ext cx="168041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Get the “colorSet” attribute values created with the paint vertex color tool in Maya 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1E8BA85-D235-C486-F21E-BBADDFC2755C}"/>
              </a:ext>
            </a:extLst>
          </p:cNvPr>
          <p:cNvCxnSpPr>
            <a:cxnSpLocks/>
          </p:cNvCxnSpPr>
          <p:nvPr/>
        </p:nvCxnSpPr>
        <p:spPr>
          <a:xfrm>
            <a:off x="8167872" y="1855694"/>
            <a:ext cx="0" cy="322863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583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ap&#10;&#10;Description automatically generated with medium confidence">
            <a:extLst>
              <a:ext uri="{FF2B5EF4-FFF2-40B4-BE49-F238E27FC236}">
                <a16:creationId xmlns:a16="http://schemas.microsoft.com/office/drawing/2014/main" id="{0DEA8E3F-C221-45C9-476C-DA668F296D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541" y="0"/>
            <a:ext cx="6761778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EB62F9-CC9A-2F0A-BB6C-51EC4ED9031F}"/>
              </a:ext>
            </a:extLst>
          </p:cNvPr>
          <p:cNvSpPr/>
          <p:nvPr/>
        </p:nvSpPr>
        <p:spPr>
          <a:xfrm>
            <a:off x="5001370" y="1178652"/>
            <a:ext cx="3351475" cy="178207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B4B41CEF-848C-9DEB-A025-4782193EC4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5" t="6910" r="6889" b="9394"/>
          <a:stretch/>
        </p:blipFill>
        <p:spPr>
          <a:xfrm>
            <a:off x="961219" y="1533832"/>
            <a:ext cx="1378321" cy="1346154"/>
          </a:xfrm>
          <a:prstGeom prst="rect">
            <a:avLst/>
          </a:prstGeom>
        </p:spPr>
      </p:pic>
      <p:pic>
        <p:nvPicPr>
          <p:cNvPr id="6" name="Picture 5" descr="A picture containing plant, tree&#10;&#10;Description automatically generated">
            <a:extLst>
              <a:ext uri="{FF2B5EF4-FFF2-40B4-BE49-F238E27FC236}">
                <a16:creationId xmlns:a16="http://schemas.microsoft.com/office/drawing/2014/main" id="{564271E3-C76E-D13C-217C-023CEE582B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5" t="5064" r="21919"/>
          <a:stretch/>
        </p:blipFill>
        <p:spPr>
          <a:xfrm>
            <a:off x="1079037" y="3139300"/>
            <a:ext cx="1163749" cy="1916860"/>
          </a:xfrm>
          <a:prstGeom prst="rect">
            <a:avLst/>
          </a:prstGeom>
        </p:spPr>
      </p:pic>
      <p:pic>
        <p:nvPicPr>
          <p:cNvPr id="7" name="Picture 6" descr="A tree with green leaves&#10;&#10;Description automatically generated with low confidence">
            <a:extLst>
              <a:ext uri="{FF2B5EF4-FFF2-40B4-BE49-F238E27FC236}">
                <a16:creationId xmlns:a16="http://schemas.microsoft.com/office/drawing/2014/main" id="{0194D126-CA3C-D87C-11F6-A766DEDE7B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1" t="10364" r="17313" b="12000"/>
          <a:stretch/>
        </p:blipFill>
        <p:spPr>
          <a:xfrm>
            <a:off x="1039196" y="5107232"/>
            <a:ext cx="1222366" cy="1492709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28DE99-3B9F-C8C4-975D-2C5AFEE2A444}"/>
              </a:ext>
            </a:extLst>
          </p:cNvPr>
          <p:cNvCxnSpPr>
            <a:cxnSpLocks/>
          </p:cNvCxnSpPr>
          <p:nvPr/>
        </p:nvCxnSpPr>
        <p:spPr>
          <a:xfrm>
            <a:off x="2456660" y="2240251"/>
            <a:ext cx="2544710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CC9C816-1D7B-CBDF-D66E-98353E09AA26}"/>
              </a:ext>
            </a:extLst>
          </p:cNvPr>
          <p:cNvCxnSpPr>
            <a:cxnSpLocks/>
          </p:cNvCxnSpPr>
          <p:nvPr/>
        </p:nvCxnSpPr>
        <p:spPr>
          <a:xfrm>
            <a:off x="2456660" y="4085906"/>
            <a:ext cx="2544710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257512D-EB18-717A-C90C-988C270C075A}"/>
              </a:ext>
            </a:extLst>
          </p:cNvPr>
          <p:cNvCxnSpPr>
            <a:cxnSpLocks/>
          </p:cNvCxnSpPr>
          <p:nvPr/>
        </p:nvCxnSpPr>
        <p:spPr>
          <a:xfrm>
            <a:off x="2456660" y="5952631"/>
            <a:ext cx="2544710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074B2BC1-F725-DAFE-BE65-9133F31CEC21}"/>
              </a:ext>
            </a:extLst>
          </p:cNvPr>
          <p:cNvSpPr/>
          <p:nvPr/>
        </p:nvSpPr>
        <p:spPr>
          <a:xfrm>
            <a:off x="5001370" y="3095536"/>
            <a:ext cx="3351475" cy="178207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B87F4E6-84D2-DB79-7E79-7F24FAC585D9}"/>
              </a:ext>
            </a:extLst>
          </p:cNvPr>
          <p:cNvSpPr/>
          <p:nvPr/>
        </p:nvSpPr>
        <p:spPr>
          <a:xfrm>
            <a:off x="5001370" y="5076277"/>
            <a:ext cx="3351475" cy="172660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9105469-4A48-3BDB-982D-1C2DFF4E4BC2}"/>
              </a:ext>
            </a:extLst>
          </p:cNvPr>
          <p:cNvSpPr/>
          <p:nvPr/>
        </p:nvSpPr>
        <p:spPr>
          <a:xfrm>
            <a:off x="5054367" y="1233182"/>
            <a:ext cx="3208789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9114AA2-7C99-483A-435E-D2F761CDBB4B}"/>
              </a:ext>
            </a:extLst>
          </p:cNvPr>
          <p:cNvSpPr/>
          <p:nvPr/>
        </p:nvSpPr>
        <p:spPr>
          <a:xfrm>
            <a:off x="5054367" y="3181819"/>
            <a:ext cx="3208789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B903DB2-B452-5C5D-7535-2C69B5B14F7C}"/>
              </a:ext>
            </a:extLst>
          </p:cNvPr>
          <p:cNvSpPr/>
          <p:nvPr/>
        </p:nvSpPr>
        <p:spPr>
          <a:xfrm>
            <a:off x="5054367" y="2122416"/>
            <a:ext cx="3208789" cy="757570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58C40FA-F0F2-5393-B72D-A84AB7849CE2}"/>
              </a:ext>
            </a:extLst>
          </p:cNvPr>
          <p:cNvSpPr/>
          <p:nvPr/>
        </p:nvSpPr>
        <p:spPr>
          <a:xfrm>
            <a:off x="5054367" y="5153232"/>
            <a:ext cx="3208789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35FC0A-DDE6-3439-3E0F-8092CFC68996}"/>
              </a:ext>
            </a:extLst>
          </p:cNvPr>
          <p:cNvSpPr txBox="1"/>
          <p:nvPr/>
        </p:nvSpPr>
        <p:spPr>
          <a:xfrm>
            <a:off x="8654869" y="3276292"/>
            <a:ext cx="1173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use “transform_points” to scale the instance geometries to similar sizes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E98059E-B364-60B8-1A15-7711B77F6232}"/>
              </a:ext>
            </a:extLst>
          </p:cNvPr>
          <p:cNvSpPr/>
          <p:nvPr/>
        </p:nvSpPr>
        <p:spPr>
          <a:xfrm>
            <a:off x="5054367" y="4079523"/>
            <a:ext cx="3208789" cy="757570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1AFF106-0B09-EDC9-9DED-6596BE0DDFB4}"/>
              </a:ext>
            </a:extLst>
          </p:cNvPr>
          <p:cNvSpPr/>
          <p:nvPr/>
        </p:nvSpPr>
        <p:spPr>
          <a:xfrm>
            <a:off x="5054367" y="6064890"/>
            <a:ext cx="3208789" cy="717101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4AC79EF-1406-DF0C-6CAF-CD2F0EDCEEFA}"/>
              </a:ext>
            </a:extLst>
          </p:cNvPr>
          <p:cNvSpPr txBox="1"/>
          <p:nvPr/>
        </p:nvSpPr>
        <p:spPr>
          <a:xfrm>
            <a:off x="5054367" y="1199712"/>
            <a:ext cx="5956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leaves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A23F839-D8B6-A4F6-F980-8E2704642E1D}"/>
              </a:ext>
            </a:extLst>
          </p:cNvPr>
          <p:cNvSpPr txBox="1"/>
          <p:nvPr/>
        </p:nvSpPr>
        <p:spPr>
          <a:xfrm>
            <a:off x="5054367" y="2086587"/>
            <a:ext cx="713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branches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C1EDA8-B0D3-041E-2390-B717BB603DA1}"/>
              </a:ext>
            </a:extLst>
          </p:cNvPr>
          <p:cNvSpPr txBox="1"/>
          <p:nvPr/>
        </p:nvSpPr>
        <p:spPr>
          <a:xfrm>
            <a:off x="5054367" y="3159393"/>
            <a:ext cx="5956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leaves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D01330-1BDB-51C9-FFD8-45F70EFE8279}"/>
              </a:ext>
            </a:extLst>
          </p:cNvPr>
          <p:cNvSpPr txBox="1"/>
          <p:nvPr/>
        </p:nvSpPr>
        <p:spPr>
          <a:xfrm>
            <a:off x="5054367" y="4046268"/>
            <a:ext cx="713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branches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2E79F9-17DD-7352-DEB1-05E3B71915F6}"/>
              </a:ext>
            </a:extLst>
          </p:cNvPr>
          <p:cNvSpPr txBox="1"/>
          <p:nvPr/>
        </p:nvSpPr>
        <p:spPr>
          <a:xfrm>
            <a:off x="5054367" y="5136580"/>
            <a:ext cx="5956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leaves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65DB27-0638-54CE-16BE-260EB21DB26A}"/>
              </a:ext>
            </a:extLst>
          </p:cNvPr>
          <p:cNvSpPr txBox="1"/>
          <p:nvPr/>
        </p:nvSpPr>
        <p:spPr>
          <a:xfrm>
            <a:off x="5054367" y="6023455"/>
            <a:ext cx="713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branches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1156D16-CF9C-9D65-9E9C-08C292EEF3E6}"/>
              </a:ext>
            </a:extLst>
          </p:cNvPr>
          <p:cNvSpPr/>
          <p:nvPr/>
        </p:nvSpPr>
        <p:spPr>
          <a:xfrm>
            <a:off x="3569515" y="1178653"/>
            <a:ext cx="750815" cy="84308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BB57DE-8B31-8C00-E6D0-B706B26ED980}"/>
              </a:ext>
            </a:extLst>
          </p:cNvPr>
          <p:cNvSpPr txBox="1"/>
          <p:nvPr/>
        </p:nvSpPr>
        <p:spPr>
          <a:xfrm>
            <a:off x="3398856" y="781572"/>
            <a:ext cx="1173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outputs from the graph that creates the trees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6B50DF3-1E0C-FF8F-DBF2-E82D4F09A2E1}"/>
              </a:ext>
            </a:extLst>
          </p:cNvPr>
          <p:cNvSpPr/>
          <p:nvPr/>
        </p:nvSpPr>
        <p:spPr>
          <a:xfrm>
            <a:off x="6677107" y="1263747"/>
            <a:ext cx="713065" cy="1571732"/>
          </a:xfrm>
          <a:prstGeom prst="rect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3B7F0318-C5AC-A9AD-DCE4-436055E19D2C}"/>
              </a:ext>
            </a:extLst>
          </p:cNvPr>
          <p:cNvCxnSpPr>
            <a:cxnSpLocks/>
            <a:endCxn id="18" idx="1"/>
          </p:cNvCxnSpPr>
          <p:nvPr/>
        </p:nvCxnSpPr>
        <p:spPr>
          <a:xfrm>
            <a:off x="7390172" y="2604902"/>
            <a:ext cx="1264697" cy="963778"/>
          </a:xfrm>
          <a:prstGeom prst="bentConnector3">
            <a:avLst>
              <a:gd name="adj1" fmla="val 83829"/>
            </a:avLst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998460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ap&#10;&#10;Description automatically generated with medium confidence">
            <a:extLst>
              <a:ext uri="{FF2B5EF4-FFF2-40B4-BE49-F238E27FC236}">
                <a16:creationId xmlns:a16="http://schemas.microsoft.com/office/drawing/2014/main" id="{0DEA8E3F-C221-45C9-476C-DA668F296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411" y="0"/>
            <a:ext cx="6761778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EB62F9-CC9A-2F0A-BB6C-51EC4ED9031F}"/>
              </a:ext>
            </a:extLst>
          </p:cNvPr>
          <p:cNvSpPr/>
          <p:nvPr/>
        </p:nvSpPr>
        <p:spPr>
          <a:xfrm>
            <a:off x="3698240" y="1178652"/>
            <a:ext cx="3351475" cy="178207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B4B41CEF-848C-9DEB-A025-4782193EC4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5" t="6910" r="6889" b="9394"/>
          <a:stretch/>
        </p:blipFill>
        <p:spPr>
          <a:xfrm>
            <a:off x="154859" y="1533832"/>
            <a:ext cx="1378321" cy="1346154"/>
          </a:xfrm>
          <a:prstGeom prst="rect">
            <a:avLst/>
          </a:prstGeom>
        </p:spPr>
      </p:pic>
      <p:pic>
        <p:nvPicPr>
          <p:cNvPr id="6" name="Picture 5" descr="A picture containing plant, tree&#10;&#10;Description automatically generated">
            <a:extLst>
              <a:ext uri="{FF2B5EF4-FFF2-40B4-BE49-F238E27FC236}">
                <a16:creationId xmlns:a16="http://schemas.microsoft.com/office/drawing/2014/main" id="{564271E3-C76E-D13C-217C-023CEE582B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5" t="5064" r="21919"/>
          <a:stretch/>
        </p:blipFill>
        <p:spPr>
          <a:xfrm>
            <a:off x="272677" y="3139300"/>
            <a:ext cx="1163749" cy="1916860"/>
          </a:xfrm>
          <a:prstGeom prst="rect">
            <a:avLst/>
          </a:prstGeom>
        </p:spPr>
      </p:pic>
      <p:pic>
        <p:nvPicPr>
          <p:cNvPr id="7" name="Picture 6" descr="A tree with green leaves&#10;&#10;Description automatically generated with low confidence">
            <a:extLst>
              <a:ext uri="{FF2B5EF4-FFF2-40B4-BE49-F238E27FC236}">
                <a16:creationId xmlns:a16="http://schemas.microsoft.com/office/drawing/2014/main" id="{0194D126-CA3C-D87C-11F6-A766DEDE7B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1" t="10364" r="17313" b="12000"/>
          <a:stretch/>
        </p:blipFill>
        <p:spPr>
          <a:xfrm>
            <a:off x="232836" y="5107232"/>
            <a:ext cx="1222366" cy="1492709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28DE99-3B9F-C8C4-975D-2C5AFEE2A444}"/>
              </a:ext>
            </a:extLst>
          </p:cNvPr>
          <p:cNvCxnSpPr>
            <a:cxnSpLocks/>
          </p:cNvCxnSpPr>
          <p:nvPr/>
        </p:nvCxnSpPr>
        <p:spPr>
          <a:xfrm>
            <a:off x="1599096" y="2240251"/>
            <a:ext cx="2099144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CC9C816-1D7B-CBDF-D66E-98353E09AA26}"/>
              </a:ext>
            </a:extLst>
          </p:cNvPr>
          <p:cNvCxnSpPr>
            <a:cxnSpLocks/>
          </p:cNvCxnSpPr>
          <p:nvPr/>
        </p:nvCxnSpPr>
        <p:spPr>
          <a:xfrm>
            <a:off x="1599096" y="4085906"/>
            <a:ext cx="2099144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257512D-EB18-717A-C90C-988C270C075A}"/>
              </a:ext>
            </a:extLst>
          </p:cNvPr>
          <p:cNvCxnSpPr>
            <a:cxnSpLocks/>
          </p:cNvCxnSpPr>
          <p:nvPr/>
        </p:nvCxnSpPr>
        <p:spPr>
          <a:xfrm>
            <a:off x="1599096" y="5952631"/>
            <a:ext cx="2099144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074B2BC1-F725-DAFE-BE65-9133F31CEC21}"/>
              </a:ext>
            </a:extLst>
          </p:cNvPr>
          <p:cNvSpPr/>
          <p:nvPr/>
        </p:nvSpPr>
        <p:spPr>
          <a:xfrm>
            <a:off x="3698240" y="3095536"/>
            <a:ext cx="3351475" cy="178207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B87F4E6-84D2-DB79-7E79-7F24FAC585D9}"/>
              </a:ext>
            </a:extLst>
          </p:cNvPr>
          <p:cNvSpPr/>
          <p:nvPr/>
        </p:nvSpPr>
        <p:spPr>
          <a:xfrm>
            <a:off x="3698240" y="5076277"/>
            <a:ext cx="3351475" cy="172660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9105469-4A48-3BDB-982D-1C2DFF4E4BC2}"/>
              </a:ext>
            </a:extLst>
          </p:cNvPr>
          <p:cNvSpPr/>
          <p:nvPr/>
        </p:nvSpPr>
        <p:spPr>
          <a:xfrm>
            <a:off x="3751237" y="1233182"/>
            <a:ext cx="3208789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9114AA2-7C99-483A-435E-D2F761CDBB4B}"/>
              </a:ext>
            </a:extLst>
          </p:cNvPr>
          <p:cNvSpPr/>
          <p:nvPr/>
        </p:nvSpPr>
        <p:spPr>
          <a:xfrm>
            <a:off x="3751237" y="3181819"/>
            <a:ext cx="3208789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B903DB2-B452-5C5D-7535-2C69B5B14F7C}"/>
              </a:ext>
            </a:extLst>
          </p:cNvPr>
          <p:cNvSpPr/>
          <p:nvPr/>
        </p:nvSpPr>
        <p:spPr>
          <a:xfrm>
            <a:off x="3751237" y="2122416"/>
            <a:ext cx="3208789" cy="757570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58C40FA-F0F2-5393-B72D-A84AB7849CE2}"/>
              </a:ext>
            </a:extLst>
          </p:cNvPr>
          <p:cNvSpPr/>
          <p:nvPr/>
        </p:nvSpPr>
        <p:spPr>
          <a:xfrm>
            <a:off x="3751237" y="5153232"/>
            <a:ext cx="3208789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E98059E-B364-60B8-1A15-7711B77F6232}"/>
              </a:ext>
            </a:extLst>
          </p:cNvPr>
          <p:cNvSpPr/>
          <p:nvPr/>
        </p:nvSpPr>
        <p:spPr>
          <a:xfrm>
            <a:off x="3751237" y="4079523"/>
            <a:ext cx="3208789" cy="757570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1AFF106-0B09-EDC9-9DED-6596BE0DDFB4}"/>
              </a:ext>
            </a:extLst>
          </p:cNvPr>
          <p:cNvSpPr/>
          <p:nvPr/>
        </p:nvSpPr>
        <p:spPr>
          <a:xfrm>
            <a:off x="3751237" y="6064890"/>
            <a:ext cx="3208789" cy="717101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C1EDA8-B0D3-041E-2390-B717BB603DA1}"/>
              </a:ext>
            </a:extLst>
          </p:cNvPr>
          <p:cNvSpPr txBox="1"/>
          <p:nvPr/>
        </p:nvSpPr>
        <p:spPr>
          <a:xfrm>
            <a:off x="3751237" y="3159393"/>
            <a:ext cx="5956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leaves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D01330-1BDB-51C9-FFD8-45F70EFE8279}"/>
              </a:ext>
            </a:extLst>
          </p:cNvPr>
          <p:cNvSpPr txBox="1"/>
          <p:nvPr/>
        </p:nvSpPr>
        <p:spPr>
          <a:xfrm>
            <a:off x="3751237" y="4046268"/>
            <a:ext cx="713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branches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2E79F9-17DD-7352-DEB1-05E3B71915F6}"/>
              </a:ext>
            </a:extLst>
          </p:cNvPr>
          <p:cNvSpPr txBox="1"/>
          <p:nvPr/>
        </p:nvSpPr>
        <p:spPr>
          <a:xfrm>
            <a:off x="3751237" y="5136580"/>
            <a:ext cx="5956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leaves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65DB27-0638-54CE-16BE-260EB21DB26A}"/>
              </a:ext>
            </a:extLst>
          </p:cNvPr>
          <p:cNvSpPr txBox="1"/>
          <p:nvPr/>
        </p:nvSpPr>
        <p:spPr>
          <a:xfrm>
            <a:off x="3751237" y="6023455"/>
            <a:ext cx="713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branches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1156D16-CF9C-9D65-9E9C-08C292EEF3E6}"/>
              </a:ext>
            </a:extLst>
          </p:cNvPr>
          <p:cNvSpPr/>
          <p:nvPr/>
        </p:nvSpPr>
        <p:spPr>
          <a:xfrm>
            <a:off x="2266385" y="1178653"/>
            <a:ext cx="750815" cy="84308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BB57DE-8B31-8C00-E6D0-B706B26ED980}"/>
              </a:ext>
            </a:extLst>
          </p:cNvPr>
          <p:cNvSpPr txBox="1"/>
          <p:nvPr/>
        </p:nvSpPr>
        <p:spPr>
          <a:xfrm>
            <a:off x="2095726" y="781572"/>
            <a:ext cx="1173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outputs from the graph that creates the trees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6B50DF3-1E0C-FF8F-DBF2-E82D4F09A2E1}"/>
              </a:ext>
            </a:extLst>
          </p:cNvPr>
          <p:cNvSpPr/>
          <p:nvPr/>
        </p:nvSpPr>
        <p:spPr>
          <a:xfrm>
            <a:off x="3761507" y="1263747"/>
            <a:ext cx="2325536" cy="795669"/>
          </a:xfrm>
          <a:prstGeom prst="rect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3504A3-5ECA-1BE3-43B6-7048190FE7C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939" r="2519"/>
          <a:stretch/>
        </p:blipFill>
        <p:spPr>
          <a:xfrm>
            <a:off x="8738717" y="1120126"/>
            <a:ext cx="3364686" cy="2757799"/>
          </a:xfrm>
          <a:prstGeom prst="rect">
            <a:avLst/>
          </a:prstGeom>
        </p:spPr>
      </p:pic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9BA4C899-560A-A46F-B4D1-41A47F44C50E}"/>
              </a:ext>
            </a:extLst>
          </p:cNvPr>
          <p:cNvCxnSpPr>
            <a:cxnSpLocks/>
            <a:stCxn id="38" idx="3"/>
            <a:endCxn id="3" idx="1"/>
          </p:cNvCxnSpPr>
          <p:nvPr/>
        </p:nvCxnSpPr>
        <p:spPr>
          <a:xfrm>
            <a:off x="6087043" y="1661582"/>
            <a:ext cx="2651674" cy="83744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21" name="Table 21">
            <a:extLst>
              <a:ext uri="{FF2B5EF4-FFF2-40B4-BE49-F238E27FC236}">
                <a16:creationId xmlns:a16="http://schemas.microsoft.com/office/drawing/2014/main" id="{17A59B65-234E-37E2-3CA6-06E6DA7F01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705254"/>
              </p:ext>
            </p:extLst>
          </p:nvPr>
        </p:nvGraphicFramePr>
        <p:xfrm>
          <a:off x="9641764" y="4335546"/>
          <a:ext cx="1636508" cy="155283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09127">
                  <a:extLst>
                    <a:ext uri="{9D8B030D-6E8A-4147-A177-3AD203B41FA5}">
                      <a16:colId xmlns:a16="http://schemas.microsoft.com/office/drawing/2014/main" val="2567024114"/>
                    </a:ext>
                  </a:extLst>
                </a:gridCol>
                <a:gridCol w="409127">
                  <a:extLst>
                    <a:ext uri="{9D8B030D-6E8A-4147-A177-3AD203B41FA5}">
                      <a16:colId xmlns:a16="http://schemas.microsoft.com/office/drawing/2014/main" val="3268145594"/>
                    </a:ext>
                  </a:extLst>
                </a:gridCol>
                <a:gridCol w="409127">
                  <a:extLst>
                    <a:ext uri="{9D8B030D-6E8A-4147-A177-3AD203B41FA5}">
                      <a16:colId xmlns:a16="http://schemas.microsoft.com/office/drawing/2014/main" val="3896903034"/>
                    </a:ext>
                  </a:extLst>
                </a:gridCol>
                <a:gridCol w="409127">
                  <a:extLst>
                    <a:ext uri="{9D8B030D-6E8A-4147-A177-3AD203B41FA5}">
                      <a16:colId xmlns:a16="http://schemas.microsoft.com/office/drawing/2014/main" val="2880597279"/>
                    </a:ext>
                  </a:extLst>
                </a:gridCol>
              </a:tblGrid>
              <a:tr h="388209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0.15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520201"/>
                  </a:ext>
                </a:extLst>
              </a:tr>
              <a:tr h="388209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0.15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141850"/>
                  </a:ext>
                </a:extLst>
              </a:tr>
              <a:tr h="388209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0.15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452742"/>
                  </a:ext>
                </a:extLst>
              </a:tr>
              <a:tr h="388209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419912"/>
                  </a:ext>
                </a:extLst>
              </a:tr>
            </a:tbl>
          </a:graphicData>
        </a:graphic>
      </p:graphicFrame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6DE6F3B-5CBF-21D4-8986-8DC7461B512B}"/>
              </a:ext>
            </a:extLst>
          </p:cNvPr>
          <p:cNvCxnSpPr>
            <a:cxnSpLocks/>
          </p:cNvCxnSpPr>
          <p:nvPr/>
        </p:nvCxnSpPr>
        <p:spPr>
          <a:xfrm>
            <a:off x="10248782" y="3632736"/>
            <a:ext cx="0" cy="628976"/>
          </a:xfrm>
          <a:prstGeom prst="straightConnector1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8EA5E320-C7F6-7438-49CE-13E83A75EC7E}"/>
              </a:ext>
            </a:extLst>
          </p:cNvPr>
          <p:cNvSpPr txBox="1"/>
          <p:nvPr/>
        </p:nvSpPr>
        <p:spPr>
          <a:xfrm>
            <a:off x="10293891" y="3986780"/>
            <a:ext cx="15944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1"/>
                </a:solidFill>
              </a:rPr>
              <a:t>Transformation matrix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AA7B785-94D7-34C2-5EFF-5F6189B6A5D5}"/>
              </a:ext>
            </a:extLst>
          </p:cNvPr>
          <p:cNvSpPr txBox="1"/>
          <p:nvPr/>
        </p:nvSpPr>
        <p:spPr>
          <a:xfrm>
            <a:off x="9565510" y="5888382"/>
            <a:ext cx="16365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1"/>
                </a:solidFill>
              </a:rPr>
              <a:t>This matrix will scale the geometry by 0.15 uniformly along x, y and z axis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6CF85BE-1DAC-659C-641B-491846B5BEAB}"/>
              </a:ext>
            </a:extLst>
          </p:cNvPr>
          <p:cNvSpPr txBox="1"/>
          <p:nvPr/>
        </p:nvSpPr>
        <p:spPr>
          <a:xfrm>
            <a:off x="9689388" y="691261"/>
            <a:ext cx="1840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1"/>
                </a:solidFill>
              </a:rPr>
              <a:t>Use a value node to create a 4x4 transformation matrix</a:t>
            </a:r>
          </a:p>
        </p:txBody>
      </p:sp>
    </p:spTree>
    <p:extLst>
      <p:ext uri="{BB962C8B-B14F-4D97-AF65-F5344CB8AC3E}">
        <p14:creationId xmlns:p14="http://schemas.microsoft.com/office/powerpoint/2010/main" val="13051913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CE55715-730D-68E8-B6D5-19DA8329A48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2026" t="10628" r="2003" b="6783"/>
          <a:stretch/>
        </p:blipFill>
        <p:spPr>
          <a:xfrm>
            <a:off x="8704337" y="1480252"/>
            <a:ext cx="3377134" cy="1284327"/>
          </a:xfrm>
          <a:prstGeom prst="rect">
            <a:avLst/>
          </a:prstGeom>
        </p:spPr>
      </p:pic>
      <p:pic>
        <p:nvPicPr>
          <p:cNvPr id="11" name="Picture 10" descr="Map&#10;&#10;Description automatically generated with medium confidence">
            <a:extLst>
              <a:ext uri="{FF2B5EF4-FFF2-40B4-BE49-F238E27FC236}">
                <a16:creationId xmlns:a16="http://schemas.microsoft.com/office/drawing/2014/main" id="{0DEA8E3F-C221-45C9-476C-DA668F296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411" y="0"/>
            <a:ext cx="6761778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EB62F9-CC9A-2F0A-BB6C-51EC4ED9031F}"/>
              </a:ext>
            </a:extLst>
          </p:cNvPr>
          <p:cNvSpPr/>
          <p:nvPr/>
        </p:nvSpPr>
        <p:spPr>
          <a:xfrm>
            <a:off x="3698240" y="1178652"/>
            <a:ext cx="3351475" cy="178207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B4B41CEF-848C-9DEB-A025-4782193EC4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5" t="6910" r="6889" b="9394"/>
          <a:stretch/>
        </p:blipFill>
        <p:spPr>
          <a:xfrm>
            <a:off x="154859" y="1533832"/>
            <a:ext cx="1378321" cy="1346154"/>
          </a:xfrm>
          <a:prstGeom prst="rect">
            <a:avLst/>
          </a:prstGeom>
        </p:spPr>
      </p:pic>
      <p:pic>
        <p:nvPicPr>
          <p:cNvPr id="6" name="Picture 5" descr="A picture containing plant, tree&#10;&#10;Description automatically generated">
            <a:extLst>
              <a:ext uri="{FF2B5EF4-FFF2-40B4-BE49-F238E27FC236}">
                <a16:creationId xmlns:a16="http://schemas.microsoft.com/office/drawing/2014/main" id="{564271E3-C76E-D13C-217C-023CEE582BD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5" t="5064" r="21919"/>
          <a:stretch/>
        </p:blipFill>
        <p:spPr>
          <a:xfrm>
            <a:off x="272677" y="3139300"/>
            <a:ext cx="1163749" cy="1916860"/>
          </a:xfrm>
          <a:prstGeom prst="rect">
            <a:avLst/>
          </a:prstGeom>
        </p:spPr>
      </p:pic>
      <p:pic>
        <p:nvPicPr>
          <p:cNvPr id="7" name="Picture 6" descr="A tree with green leaves&#10;&#10;Description automatically generated with low confidence">
            <a:extLst>
              <a:ext uri="{FF2B5EF4-FFF2-40B4-BE49-F238E27FC236}">
                <a16:creationId xmlns:a16="http://schemas.microsoft.com/office/drawing/2014/main" id="{0194D126-CA3C-D87C-11F6-A766DEDE7B2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1" t="10364" r="17313" b="12000"/>
          <a:stretch/>
        </p:blipFill>
        <p:spPr>
          <a:xfrm>
            <a:off x="232836" y="5107232"/>
            <a:ext cx="1222366" cy="1492709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28DE99-3B9F-C8C4-975D-2C5AFEE2A444}"/>
              </a:ext>
            </a:extLst>
          </p:cNvPr>
          <p:cNvCxnSpPr>
            <a:cxnSpLocks/>
          </p:cNvCxnSpPr>
          <p:nvPr/>
        </p:nvCxnSpPr>
        <p:spPr>
          <a:xfrm>
            <a:off x="1599096" y="2240251"/>
            <a:ext cx="2099144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CC9C816-1D7B-CBDF-D66E-98353E09AA26}"/>
              </a:ext>
            </a:extLst>
          </p:cNvPr>
          <p:cNvCxnSpPr>
            <a:cxnSpLocks/>
          </p:cNvCxnSpPr>
          <p:nvPr/>
        </p:nvCxnSpPr>
        <p:spPr>
          <a:xfrm>
            <a:off x="1599096" y="4085906"/>
            <a:ext cx="2099144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257512D-EB18-717A-C90C-988C270C075A}"/>
              </a:ext>
            </a:extLst>
          </p:cNvPr>
          <p:cNvCxnSpPr>
            <a:cxnSpLocks/>
          </p:cNvCxnSpPr>
          <p:nvPr/>
        </p:nvCxnSpPr>
        <p:spPr>
          <a:xfrm>
            <a:off x="1599096" y="5952631"/>
            <a:ext cx="2099144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074B2BC1-F725-DAFE-BE65-9133F31CEC21}"/>
              </a:ext>
            </a:extLst>
          </p:cNvPr>
          <p:cNvSpPr/>
          <p:nvPr/>
        </p:nvSpPr>
        <p:spPr>
          <a:xfrm>
            <a:off x="3698240" y="3095536"/>
            <a:ext cx="3351475" cy="178207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B87F4E6-84D2-DB79-7E79-7F24FAC585D9}"/>
              </a:ext>
            </a:extLst>
          </p:cNvPr>
          <p:cNvSpPr/>
          <p:nvPr/>
        </p:nvSpPr>
        <p:spPr>
          <a:xfrm>
            <a:off x="3698240" y="5076277"/>
            <a:ext cx="3351475" cy="172660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9105469-4A48-3BDB-982D-1C2DFF4E4BC2}"/>
              </a:ext>
            </a:extLst>
          </p:cNvPr>
          <p:cNvSpPr/>
          <p:nvPr/>
        </p:nvSpPr>
        <p:spPr>
          <a:xfrm>
            <a:off x="3751237" y="1233182"/>
            <a:ext cx="3208789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9114AA2-7C99-483A-435E-D2F761CDBB4B}"/>
              </a:ext>
            </a:extLst>
          </p:cNvPr>
          <p:cNvSpPr/>
          <p:nvPr/>
        </p:nvSpPr>
        <p:spPr>
          <a:xfrm>
            <a:off x="3751237" y="3181819"/>
            <a:ext cx="3208789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B903DB2-B452-5C5D-7535-2C69B5B14F7C}"/>
              </a:ext>
            </a:extLst>
          </p:cNvPr>
          <p:cNvSpPr/>
          <p:nvPr/>
        </p:nvSpPr>
        <p:spPr>
          <a:xfrm>
            <a:off x="3751237" y="2122416"/>
            <a:ext cx="3208789" cy="757570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58C40FA-F0F2-5393-B72D-A84AB7849CE2}"/>
              </a:ext>
            </a:extLst>
          </p:cNvPr>
          <p:cNvSpPr/>
          <p:nvPr/>
        </p:nvSpPr>
        <p:spPr>
          <a:xfrm>
            <a:off x="3751237" y="5153232"/>
            <a:ext cx="3208789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E98059E-B364-60B8-1A15-7711B77F6232}"/>
              </a:ext>
            </a:extLst>
          </p:cNvPr>
          <p:cNvSpPr/>
          <p:nvPr/>
        </p:nvSpPr>
        <p:spPr>
          <a:xfrm>
            <a:off x="3751237" y="4079523"/>
            <a:ext cx="3208789" cy="757570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1AFF106-0B09-EDC9-9DED-6596BE0DDFB4}"/>
              </a:ext>
            </a:extLst>
          </p:cNvPr>
          <p:cNvSpPr/>
          <p:nvPr/>
        </p:nvSpPr>
        <p:spPr>
          <a:xfrm>
            <a:off x="3751237" y="6064890"/>
            <a:ext cx="3208789" cy="717101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C1EDA8-B0D3-041E-2390-B717BB603DA1}"/>
              </a:ext>
            </a:extLst>
          </p:cNvPr>
          <p:cNvSpPr txBox="1"/>
          <p:nvPr/>
        </p:nvSpPr>
        <p:spPr>
          <a:xfrm>
            <a:off x="3751237" y="3159393"/>
            <a:ext cx="5956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leaves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D01330-1BDB-51C9-FFD8-45F70EFE8279}"/>
              </a:ext>
            </a:extLst>
          </p:cNvPr>
          <p:cNvSpPr txBox="1"/>
          <p:nvPr/>
        </p:nvSpPr>
        <p:spPr>
          <a:xfrm>
            <a:off x="3751237" y="4046268"/>
            <a:ext cx="713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branches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2E79F9-17DD-7352-DEB1-05E3B71915F6}"/>
              </a:ext>
            </a:extLst>
          </p:cNvPr>
          <p:cNvSpPr txBox="1"/>
          <p:nvPr/>
        </p:nvSpPr>
        <p:spPr>
          <a:xfrm>
            <a:off x="3751237" y="5136580"/>
            <a:ext cx="5956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leaves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65DB27-0638-54CE-16BE-260EB21DB26A}"/>
              </a:ext>
            </a:extLst>
          </p:cNvPr>
          <p:cNvSpPr txBox="1"/>
          <p:nvPr/>
        </p:nvSpPr>
        <p:spPr>
          <a:xfrm>
            <a:off x="3751237" y="6023455"/>
            <a:ext cx="713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branches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1156D16-CF9C-9D65-9E9C-08C292EEF3E6}"/>
              </a:ext>
            </a:extLst>
          </p:cNvPr>
          <p:cNvSpPr/>
          <p:nvPr/>
        </p:nvSpPr>
        <p:spPr>
          <a:xfrm>
            <a:off x="2266385" y="1178653"/>
            <a:ext cx="750815" cy="84308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BB57DE-8B31-8C00-E6D0-B706B26ED980}"/>
              </a:ext>
            </a:extLst>
          </p:cNvPr>
          <p:cNvSpPr txBox="1"/>
          <p:nvPr/>
        </p:nvSpPr>
        <p:spPr>
          <a:xfrm>
            <a:off x="2095726" y="781572"/>
            <a:ext cx="11739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outputs from the graph that creates the trees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6B50DF3-1E0C-FF8F-DBF2-E82D4F09A2E1}"/>
              </a:ext>
            </a:extLst>
          </p:cNvPr>
          <p:cNvSpPr/>
          <p:nvPr/>
        </p:nvSpPr>
        <p:spPr>
          <a:xfrm>
            <a:off x="9890539" y="1762539"/>
            <a:ext cx="1046922" cy="95857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8B1A8D-D0B8-F85F-85E7-61B534DC86B5}"/>
              </a:ext>
            </a:extLst>
          </p:cNvPr>
          <p:cNvSpPr txBox="1"/>
          <p:nvPr/>
        </p:nvSpPr>
        <p:spPr>
          <a:xfrm>
            <a:off x="8647592" y="901653"/>
            <a:ext cx="33939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1"/>
                </a:solidFill>
              </a:rPr>
              <a:t>Alternatively, one can use “SRT_to_matrix” to generate the transformation matrix through providing the scale, rotation and translation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CE42400-BA20-1ADE-68F1-F96FA5B11E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25019" y="2895655"/>
            <a:ext cx="1531040" cy="925746"/>
          </a:xfrm>
          <a:prstGeom prst="rect">
            <a:avLst/>
          </a:prstGeom>
        </p:spPr>
      </p:pic>
      <p:graphicFrame>
        <p:nvGraphicFramePr>
          <p:cNvPr id="16" name="Table 21">
            <a:extLst>
              <a:ext uri="{FF2B5EF4-FFF2-40B4-BE49-F238E27FC236}">
                <a16:creationId xmlns:a16="http://schemas.microsoft.com/office/drawing/2014/main" id="{C2522157-38C6-F434-02F4-D85FFD8376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574140"/>
              </p:ext>
            </p:extLst>
          </p:nvPr>
        </p:nvGraphicFramePr>
        <p:xfrm>
          <a:off x="9641764" y="4335546"/>
          <a:ext cx="1636508" cy="155283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09127">
                  <a:extLst>
                    <a:ext uri="{9D8B030D-6E8A-4147-A177-3AD203B41FA5}">
                      <a16:colId xmlns:a16="http://schemas.microsoft.com/office/drawing/2014/main" val="2567024114"/>
                    </a:ext>
                  </a:extLst>
                </a:gridCol>
                <a:gridCol w="409127">
                  <a:extLst>
                    <a:ext uri="{9D8B030D-6E8A-4147-A177-3AD203B41FA5}">
                      <a16:colId xmlns:a16="http://schemas.microsoft.com/office/drawing/2014/main" val="3268145594"/>
                    </a:ext>
                  </a:extLst>
                </a:gridCol>
                <a:gridCol w="409127">
                  <a:extLst>
                    <a:ext uri="{9D8B030D-6E8A-4147-A177-3AD203B41FA5}">
                      <a16:colId xmlns:a16="http://schemas.microsoft.com/office/drawing/2014/main" val="3896903034"/>
                    </a:ext>
                  </a:extLst>
                </a:gridCol>
                <a:gridCol w="409127">
                  <a:extLst>
                    <a:ext uri="{9D8B030D-6E8A-4147-A177-3AD203B41FA5}">
                      <a16:colId xmlns:a16="http://schemas.microsoft.com/office/drawing/2014/main" val="2880597279"/>
                    </a:ext>
                  </a:extLst>
                </a:gridCol>
              </a:tblGrid>
              <a:tr h="388209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0.15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520201"/>
                  </a:ext>
                </a:extLst>
              </a:tr>
              <a:tr h="388209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0.15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141850"/>
                  </a:ext>
                </a:extLst>
              </a:tr>
              <a:tr h="388209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0.15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452742"/>
                  </a:ext>
                </a:extLst>
              </a:tr>
              <a:tr h="388209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 marL="82107" marR="82107" marT="41054" marB="41054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419912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21BFFEA-7294-CA3A-751D-732E7EE1F9DB}"/>
              </a:ext>
            </a:extLst>
          </p:cNvPr>
          <p:cNvCxnSpPr>
            <a:cxnSpLocks/>
          </p:cNvCxnSpPr>
          <p:nvPr/>
        </p:nvCxnSpPr>
        <p:spPr>
          <a:xfrm>
            <a:off x="10806473" y="2179414"/>
            <a:ext cx="0" cy="2082298"/>
          </a:xfrm>
          <a:prstGeom prst="straightConnector1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2620FDE-3A7F-BFF4-8186-7516C20E0C2A}"/>
              </a:ext>
            </a:extLst>
          </p:cNvPr>
          <p:cNvSpPr txBox="1"/>
          <p:nvPr/>
        </p:nvSpPr>
        <p:spPr>
          <a:xfrm>
            <a:off x="3751237" y="1215514"/>
            <a:ext cx="5956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leaves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31607B9-BA72-7899-5AE7-D30FDBBFA828}"/>
              </a:ext>
            </a:extLst>
          </p:cNvPr>
          <p:cNvSpPr txBox="1"/>
          <p:nvPr/>
        </p:nvSpPr>
        <p:spPr>
          <a:xfrm>
            <a:off x="3751237" y="2080304"/>
            <a:ext cx="713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branches</a:t>
            </a:r>
          </a:p>
        </p:txBody>
      </p:sp>
    </p:spTree>
    <p:extLst>
      <p:ext uri="{BB962C8B-B14F-4D97-AF65-F5344CB8AC3E}">
        <p14:creationId xmlns:p14="http://schemas.microsoft.com/office/powerpoint/2010/main" val="1073590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screen capture&#10;&#10;Description automatically generated with medium confidence">
            <a:extLst>
              <a:ext uri="{FF2B5EF4-FFF2-40B4-BE49-F238E27FC236}">
                <a16:creationId xmlns:a16="http://schemas.microsoft.com/office/drawing/2014/main" id="{A33A0065-6032-A170-FE72-A09970E34F3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0"/>
          <a:stretch/>
        </p:blipFill>
        <p:spPr>
          <a:xfrm>
            <a:off x="2878619" y="-8176"/>
            <a:ext cx="9316329" cy="686617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EB62F9-CC9A-2F0A-BB6C-51EC4ED9031F}"/>
              </a:ext>
            </a:extLst>
          </p:cNvPr>
          <p:cNvSpPr/>
          <p:nvPr/>
        </p:nvSpPr>
        <p:spPr>
          <a:xfrm>
            <a:off x="3032145" y="1493446"/>
            <a:ext cx="3901356" cy="160209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9105469-4A48-3BDB-982D-1C2DFF4E4BC2}"/>
              </a:ext>
            </a:extLst>
          </p:cNvPr>
          <p:cNvSpPr/>
          <p:nvPr/>
        </p:nvSpPr>
        <p:spPr>
          <a:xfrm>
            <a:off x="3085142" y="1547975"/>
            <a:ext cx="3793830" cy="1048417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9114AA2-7C99-483A-435E-D2F761CDBB4B}"/>
              </a:ext>
            </a:extLst>
          </p:cNvPr>
          <p:cNvSpPr/>
          <p:nvPr/>
        </p:nvSpPr>
        <p:spPr>
          <a:xfrm>
            <a:off x="3085142" y="3243765"/>
            <a:ext cx="3793830" cy="1101732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06D3E9-B7BF-1320-6ADD-A1FDF359F43B}"/>
              </a:ext>
            </a:extLst>
          </p:cNvPr>
          <p:cNvSpPr txBox="1"/>
          <p:nvPr/>
        </p:nvSpPr>
        <p:spPr>
          <a:xfrm>
            <a:off x="133864" y="73393"/>
            <a:ext cx="2330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Scattering the leaves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1E3BE1F-6D8E-AB0E-BB47-AC9F29065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5053" y="3846352"/>
            <a:ext cx="4396947" cy="3011648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EEA537B5-390E-D9C9-CEF3-089280E06F44}"/>
              </a:ext>
            </a:extLst>
          </p:cNvPr>
          <p:cNvGrpSpPr/>
          <p:nvPr/>
        </p:nvGrpSpPr>
        <p:grpSpPr>
          <a:xfrm>
            <a:off x="928273" y="4937688"/>
            <a:ext cx="1097418" cy="1232632"/>
            <a:chOff x="386889" y="5154494"/>
            <a:chExt cx="921794" cy="1035369"/>
          </a:xfrm>
        </p:grpSpPr>
        <p:pic>
          <p:nvPicPr>
            <p:cNvPr id="7" name="Picture 6" descr="A tree with green leaves&#10;&#10;Description automatically generated with low confidence">
              <a:extLst>
                <a:ext uri="{FF2B5EF4-FFF2-40B4-BE49-F238E27FC236}">
                  <a16:creationId xmlns:a16="http://schemas.microsoft.com/office/drawing/2014/main" id="{0194D126-CA3C-D87C-11F6-A766DEDE7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11" t="10364" r="17313" b="27157"/>
            <a:stretch/>
          </p:blipFill>
          <p:spPr>
            <a:xfrm>
              <a:off x="386889" y="5154494"/>
              <a:ext cx="921794" cy="905899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60B6305-A20D-81B3-179C-45E753948AFF}"/>
                </a:ext>
              </a:extLst>
            </p:cNvPr>
            <p:cNvSpPr/>
            <p:nvPr/>
          </p:nvSpPr>
          <p:spPr>
            <a:xfrm>
              <a:off x="800877" y="5952631"/>
              <a:ext cx="136013" cy="237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2567BFA-0F5A-DB12-A16D-87B5967BCFD9}"/>
              </a:ext>
            </a:extLst>
          </p:cNvPr>
          <p:cNvGrpSpPr/>
          <p:nvPr/>
        </p:nvGrpSpPr>
        <p:grpSpPr>
          <a:xfrm>
            <a:off x="781034" y="1570029"/>
            <a:ext cx="1323484" cy="1258819"/>
            <a:chOff x="270458" y="2105166"/>
            <a:chExt cx="1111681" cy="1057365"/>
          </a:xfrm>
        </p:grpSpPr>
        <p:pic>
          <p:nvPicPr>
            <p:cNvPr id="5" name="Picture 4" descr="Shape, arrow&#10;&#10;Description automatically generated">
              <a:extLst>
                <a:ext uri="{FF2B5EF4-FFF2-40B4-BE49-F238E27FC236}">
                  <a16:creationId xmlns:a16="http://schemas.microsoft.com/office/drawing/2014/main" id="{B4B41CEF-848C-9DEB-A025-4782193EC4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15" t="6910" r="6889" b="28193"/>
            <a:stretch/>
          </p:blipFill>
          <p:spPr>
            <a:xfrm>
              <a:off x="270458" y="2105166"/>
              <a:ext cx="1111681" cy="841870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53A1210-1A18-0443-0195-8D660B8BA56A}"/>
                </a:ext>
              </a:extLst>
            </p:cNvPr>
            <p:cNvSpPr/>
            <p:nvPr/>
          </p:nvSpPr>
          <p:spPr>
            <a:xfrm rot="662756">
              <a:off x="723714" y="2925299"/>
              <a:ext cx="136013" cy="237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BD89BD0D-14C1-E85F-D706-B9A7A53E4D38}"/>
              </a:ext>
            </a:extLst>
          </p:cNvPr>
          <p:cNvGrpSpPr/>
          <p:nvPr/>
        </p:nvGrpSpPr>
        <p:grpSpPr>
          <a:xfrm>
            <a:off x="919649" y="3197801"/>
            <a:ext cx="1097418" cy="1470438"/>
            <a:chOff x="386889" y="3650073"/>
            <a:chExt cx="921794" cy="1235118"/>
          </a:xfrm>
        </p:grpSpPr>
        <p:pic>
          <p:nvPicPr>
            <p:cNvPr id="6" name="Picture 5" descr="A picture containing plant, tree&#10;&#10;Description automatically generated">
              <a:extLst>
                <a:ext uri="{FF2B5EF4-FFF2-40B4-BE49-F238E27FC236}">
                  <a16:creationId xmlns:a16="http://schemas.microsoft.com/office/drawing/2014/main" id="{564271E3-C76E-D13C-217C-023CEE582B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445" t="5064" r="21919" b="29173"/>
            <a:stretch/>
          </p:blipFill>
          <p:spPr>
            <a:xfrm>
              <a:off x="386889" y="3650073"/>
              <a:ext cx="921794" cy="1051767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463E3AF-D61D-AB25-0B8E-4CD157464020}"/>
                </a:ext>
              </a:extLst>
            </p:cNvPr>
            <p:cNvSpPr/>
            <p:nvPr/>
          </p:nvSpPr>
          <p:spPr>
            <a:xfrm>
              <a:off x="826298" y="4647959"/>
              <a:ext cx="136013" cy="237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CE33D673-B8A7-F7E5-1962-901327537535}"/>
              </a:ext>
            </a:extLst>
          </p:cNvPr>
          <p:cNvSpPr/>
          <p:nvPr/>
        </p:nvSpPr>
        <p:spPr>
          <a:xfrm>
            <a:off x="3032145" y="3173364"/>
            <a:ext cx="3901356" cy="160209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AC98C9E-C132-F43A-FE7D-98FCF65A802F}"/>
              </a:ext>
            </a:extLst>
          </p:cNvPr>
          <p:cNvSpPr/>
          <p:nvPr/>
        </p:nvSpPr>
        <p:spPr>
          <a:xfrm>
            <a:off x="3032145" y="4885191"/>
            <a:ext cx="3901356" cy="163305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EF25574-9A9F-A7B3-4BC7-A3A007F14DD3}"/>
              </a:ext>
            </a:extLst>
          </p:cNvPr>
          <p:cNvSpPr/>
          <p:nvPr/>
        </p:nvSpPr>
        <p:spPr>
          <a:xfrm>
            <a:off x="3085142" y="4937688"/>
            <a:ext cx="3793830" cy="1068829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7ADED59-9C9E-5BF3-C286-218A58446D75}"/>
              </a:ext>
            </a:extLst>
          </p:cNvPr>
          <p:cNvCxnSpPr>
            <a:cxnSpLocks/>
          </p:cNvCxnSpPr>
          <p:nvPr/>
        </p:nvCxnSpPr>
        <p:spPr>
          <a:xfrm>
            <a:off x="2189527" y="2114416"/>
            <a:ext cx="895615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9369D95-E913-1034-A839-CBDC8E921C36}"/>
              </a:ext>
            </a:extLst>
          </p:cNvPr>
          <p:cNvCxnSpPr>
            <a:cxnSpLocks/>
          </p:cNvCxnSpPr>
          <p:nvPr/>
        </p:nvCxnSpPr>
        <p:spPr>
          <a:xfrm>
            <a:off x="2189527" y="3788020"/>
            <a:ext cx="895615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24FCEAE9-B039-D0C4-9D49-90BCEBAEE375}"/>
              </a:ext>
            </a:extLst>
          </p:cNvPr>
          <p:cNvCxnSpPr>
            <a:cxnSpLocks/>
          </p:cNvCxnSpPr>
          <p:nvPr/>
        </p:nvCxnSpPr>
        <p:spPr>
          <a:xfrm>
            <a:off x="2189527" y="5524541"/>
            <a:ext cx="895615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5508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EF9DBF-1BEC-3638-9A62-B39DD0ADA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152" y="2760922"/>
            <a:ext cx="1434516" cy="32025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A5BA23-B16F-03CF-1360-E1AE9F800B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09"/>
          <a:stretch/>
        </p:blipFill>
        <p:spPr>
          <a:xfrm>
            <a:off x="5428504" y="2760921"/>
            <a:ext cx="1405669" cy="32025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9FA5CC-7548-7E47-4887-C33F69D237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2081" y="2760921"/>
            <a:ext cx="1391017" cy="320250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79F2E5-A709-3531-C654-FD2E724BEC74}"/>
              </a:ext>
            </a:extLst>
          </p:cNvPr>
          <p:cNvSpPr txBox="1"/>
          <p:nvPr/>
        </p:nvSpPr>
        <p:spPr>
          <a:xfrm>
            <a:off x="2705652" y="6228523"/>
            <a:ext cx="6780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composition of the forest can be changed through modifying the probability curve. </a:t>
            </a:r>
          </a:p>
        </p:txBody>
      </p:sp>
      <p:pic>
        <p:nvPicPr>
          <p:cNvPr id="6" name="Picture 5" descr="Background pattern, map&#10;&#10;Description automatically generated">
            <a:extLst>
              <a:ext uri="{FF2B5EF4-FFF2-40B4-BE49-F238E27FC236}">
                <a16:creationId xmlns:a16="http://schemas.microsoft.com/office/drawing/2014/main" id="{7F8270B1-0010-EE7F-33FA-7BEAADB3CE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731" y="379187"/>
            <a:ext cx="2097557" cy="2116641"/>
          </a:xfrm>
          <a:prstGeom prst="rect">
            <a:avLst/>
          </a:prstGeom>
        </p:spPr>
      </p:pic>
      <p:pic>
        <p:nvPicPr>
          <p:cNvPr id="11" name="Picture 10" descr="Map&#10;&#10;Description automatically generated">
            <a:extLst>
              <a:ext uri="{FF2B5EF4-FFF2-40B4-BE49-F238E27FC236}">
                <a16:creationId xmlns:a16="http://schemas.microsoft.com/office/drawing/2014/main" id="{E37ED620-DC17-B7ED-9FCC-857F3B0628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381" y="321700"/>
            <a:ext cx="2217236" cy="2204928"/>
          </a:xfrm>
          <a:prstGeom prst="rect">
            <a:avLst/>
          </a:prstGeom>
        </p:spPr>
      </p:pic>
      <p:pic>
        <p:nvPicPr>
          <p:cNvPr id="15" name="Picture 14" descr="Map&#10;&#10;Description automatically generated">
            <a:extLst>
              <a:ext uri="{FF2B5EF4-FFF2-40B4-BE49-F238E27FC236}">
                <a16:creationId xmlns:a16="http://schemas.microsoft.com/office/drawing/2014/main" id="{8F79588C-2537-9D45-096E-096C5B23EA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463" y="321700"/>
            <a:ext cx="2204134" cy="2246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81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42E061AC-6501-375F-B9F0-019C48E7587C}"/>
              </a:ext>
            </a:extLst>
          </p:cNvPr>
          <p:cNvSpPr txBox="1">
            <a:spLocks/>
          </p:cNvSpPr>
          <p:nvPr/>
        </p:nvSpPr>
        <p:spPr>
          <a:xfrm>
            <a:off x="5079077" y="3050593"/>
            <a:ext cx="2033845" cy="3784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Creating Leaves</a:t>
            </a:r>
          </a:p>
        </p:txBody>
      </p:sp>
    </p:spTree>
    <p:extLst>
      <p:ext uri="{BB962C8B-B14F-4D97-AF65-F5344CB8AC3E}">
        <p14:creationId xmlns:p14="http://schemas.microsoft.com/office/powerpoint/2010/main" val="1847917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95CCC899-EACF-1BE9-F037-309D042EE8B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5"/>
          <a:stretch/>
        </p:blipFill>
        <p:spPr>
          <a:xfrm>
            <a:off x="2951526" y="861"/>
            <a:ext cx="9240474" cy="685713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2A6E0E1-FAA4-71CE-18C2-978207CD67C3}"/>
              </a:ext>
            </a:extLst>
          </p:cNvPr>
          <p:cNvSpPr/>
          <p:nvPr/>
        </p:nvSpPr>
        <p:spPr>
          <a:xfrm>
            <a:off x="3032144" y="1371601"/>
            <a:ext cx="4165609" cy="169202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0ABAF1-8627-F4C9-9346-0079D752CA8E}"/>
              </a:ext>
            </a:extLst>
          </p:cNvPr>
          <p:cNvSpPr/>
          <p:nvPr/>
        </p:nvSpPr>
        <p:spPr>
          <a:xfrm>
            <a:off x="3085142" y="1436844"/>
            <a:ext cx="4045500" cy="1135448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6A1088-EFC0-4D18-19E5-B9ACE348E4F3}"/>
              </a:ext>
            </a:extLst>
          </p:cNvPr>
          <p:cNvSpPr/>
          <p:nvPr/>
        </p:nvSpPr>
        <p:spPr>
          <a:xfrm>
            <a:off x="3085142" y="3243765"/>
            <a:ext cx="4045500" cy="1100338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28275C4-8E46-3486-B1FD-84B8057CFBCE}"/>
              </a:ext>
            </a:extLst>
          </p:cNvPr>
          <p:cNvGrpSpPr/>
          <p:nvPr/>
        </p:nvGrpSpPr>
        <p:grpSpPr>
          <a:xfrm>
            <a:off x="928273" y="4937688"/>
            <a:ext cx="1097418" cy="1232632"/>
            <a:chOff x="386889" y="5154494"/>
            <a:chExt cx="921794" cy="1035369"/>
          </a:xfrm>
        </p:grpSpPr>
        <p:pic>
          <p:nvPicPr>
            <p:cNvPr id="8" name="Picture 7" descr="A tree with green leaves&#10;&#10;Description automatically generated with low confidence">
              <a:extLst>
                <a:ext uri="{FF2B5EF4-FFF2-40B4-BE49-F238E27FC236}">
                  <a16:creationId xmlns:a16="http://schemas.microsoft.com/office/drawing/2014/main" id="{AE809B79-32E8-FFB5-9CA4-F2A98FFA66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11" t="10364" r="17313" b="27157"/>
            <a:stretch/>
          </p:blipFill>
          <p:spPr>
            <a:xfrm>
              <a:off x="386889" y="5154494"/>
              <a:ext cx="921794" cy="905899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8F1AE67-802A-1B54-A242-F8B06BCC8BDB}"/>
                </a:ext>
              </a:extLst>
            </p:cNvPr>
            <p:cNvSpPr/>
            <p:nvPr/>
          </p:nvSpPr>
          <p:spPr>
            <a:xfrm>
              <a:off x="800877" y="5952631"/>
              <a:ext cx="136013" cy="237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C870AC3-BD60-BED8-1A0F-CFBCB152D592}"/>
              </a:ext>
            </a:extLst>
          </p:cNvPr>
          <p:cNvGrpSpPr/>
          <p:nvPr/>
        </p:nvGrpSpPr>
        <p:grpSpPr>
          <a:xfrm>
            <a:off x="781034" y="1570029"/>
            <a:ext cx="1323484" cy="1258819"/>
            <a:chOff x="270458" y="2105166"/>
            <a:chExt cx="1111681" cy="1057365"/>
          </a:xfrm>
        </p:grpSpPr>
        <p:pic>
          <p:nvPicPr>
            <p:cNvPr id="11" name="Picture 10" descr="Shape, arrow&#10;&#10;Description automatically generated">
              <a:extLst>
                <a:ext uri="{FF2B5EF4-FFF2-40B4-BE49-F238E27FC236}">
                  <a16:creationId xmlns:a16="http://schemas.microsoft.com/office/drawing/2014/main" id="{1F571DD7-2692-2214-4D01-DA1CCC43E6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15" t="6910" r="6889" b="28193"/>
            <a:stretch/>
          </p:blipFill>
          <p:spPr>
            <a:xfrm>
              <a:off x="270458" y="2105166"/>
              <a:ext cx="1111681" cy="841870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2AFC2B5-7369-9412-AF36-EFFBD58306B3}"/>
                </a:ext>
              </a:extLst>
            </p:cNvPr>
            <p:cNvSpPr/>
            <p:nvPr/>
          </p:nvSpPr>
          <p:spPr>
            <a:xfrm rot="662756">
              <a:off x="723714" y="2925299"/>
              <a:ext cx="136013" cy="237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8EA6AE4-2BB0-5937-5139-EA896431CD7E}"/>
              </a:ext>
            </a:extLst>
          </p:cNvPr>
          <p:cNvGrpSpPr/>
          <p:nvPr/>
        </p:nvGrpSpPr>
        <p:grpSpPr>
          <a:xfrm>
            <a:off x="919649" y="3197801"/>
            <a:ext cx="1097418" cy="1470438"/>
            <a:chOff x="386889" y="3650073"/>
            <a:chExt cx="921794" cy="1235118"/>
          </a:xfrm>
        </p:grpSpPr>
        <p:pic>
          <p:nvPicPr>
            <p:cNvPr id="14" name="Picture 13" descr="A picture containing plant, tree&#10;&#10;Description automatically generated">
              <a:extLst>
                <a:ext uri="{FF2B5EF4-FFF2-40B4-BE49-F238E27FC236}">
                  <a16:creationId xmlns:a16="http://schemas.microsoft.com/office/drawing/2014/main" id="{6E1F1ADC-F744-47C8-4156-BD6C85F5E5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445" t="5064" r="21919" b="29173"/>
            <a:stretch/>
          </p:blipFill>
          <p:spPr>
            <a:xfrm>
              <a:off x="386889" y="3650073"/>
              <a:ext cx="921794" cy="1051767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68F3D5A-0223-B1EE-AF49-5B0072757DD9}"/>
                </a:ext>
              </a:extLst>
            </p:cNvPr>
            <p:cNvSpPr/>
            <p:nvPr/>
          </p:nvSpPr>
          <p:spPr>
            <a:xfrm>
              <a:off x="826298" y="4647959"/>
              <a:ext cx="136013" cy="237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8589E917-ACBC-5E51-CFF1-AF9A1882EB67}"/>
              </a:ext>
            </a:extLst>
          </p:cNvPr>
          <p:cNvSpPr/>
          <p:nvPr/>
        </p:nvSpPr>
        <p:spPr>
          <a:xfrm>
            <a:off x="3032145" y="3173364"/>
            <a:ext cx="4165608" cy="160209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3D1E4B1-DA46-60B1-7806-E63B032872C4}"/>
              </a:ext>
            </a:extLst>
          </p:cNvPr>
          <p:cNvSpPr/>
          <p:nvPr/>
        </p:nvSpPr>
        <p:spPr>
          <a:xfrm>
            <a:off x="3032144" y="4885191"/>
            <a:ext cx="4165607" cy="166241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77BBF25-40A8-1027-26CF-E828CAB78DF2}"/>
              </a:ext>
            </a:extLst>
          </p:cNvPr>
          <p:cNvSpPr/>
          <p:nvPr/>
        </p:nvSpPr>
        <p:spPr>
          <a:xfrm>
            <a:off x="3085142" y="4937688"/>
            <a:ext cx="4045500" cy="1131747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1678B41-305F-639A-A510-FAAAEF3B8607}"/>
              </a:ext>
            </a:extLst>
          </p:cNvPr>
          <p:cNvCxnSpPr>
            <a:cxnSpLocks/>
          </p:cNvCxnSpPr>
          <p:nvPr/>
        </p:nvCxnSpPr>
        <p:spPr>
          <a:xfrm>
            <a:off x="2189527" y="2114416"/>
            <a:ext cx="895615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8EBC1CC-42F0-3592-91FC-5FAB5A56C895}"/>
              </a:ext>
            </a:extLst>
          </p:cNvPr>
          <p:cNvCxnSpPr>
            <a:cxnSpLocks/>
          </p:cNvCxnSpPr>
          <p:nvPr/>
        </p:nvCxnSpPr>
        <p:spPr>
          <a:xfrm>
            <a:off x="2189527" y="3788020"/>
            <a:ext cx="895615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5B977B9-6D6B-C322-ECE1-1B2FF86588B7}"/>
              </a:ext>
            </a:extLst>
          </p:cNvPr>
          <p:cNvCxnSpPr>
            <a:cxnSpLocks/>
          </p:cNvCxnSpPr>
          <p:nvPr/>
        </p:nvCxnSpPr>
        <p:spPr>
          <a:xfrm>
            <a:off x="2189527" y="5524541"/>
            <a:ext cx="895615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C6BC6BD-8732-171C-6639-6B89AC69D038}"/>
              </a:ext>
            </a:extLst>
          </p:cNvPr>
          <p:cNvSpPr>
            <a:spLocks/>
          </p:cNvSpPr>
          <p:nvPr/>
        </p:nvSpPr>
        <p:spPr>
          <a:xfrm>
            <a:off x="10406543" y="943763"/>
            <a:ext cx="1678734" cy="176167"/>
          </a:xfrm>
          <a:prstGeom prst="rect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AA825DD-26EB-245F-CD92-580E3032423A}"/>
              </a:ext>
            </a:extLst>
          </p:cNvPr>
          <p:cNvSpPr>
            <a:spLocks/>
          </p:cNvSpPr>
          <p:nvPr/>
        </p:nvSpPr>
        <p:spPr>
          <a:xfrm>
            <a:off x="10406543" y="1166071"/>
            <a:ext cx="1678734" cy="176167"/>
          </a:xfrm>
          <a:prstGeom prst="rect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4E3F301-99F0-D914-B2EE-F9F17D8E7249}"/>
              </a:ext>
            </a:extLst>
          </p:cNvPr>
          <p:cNvSpPr>
            <a:spLocks/>
          </p:cNvSpPr>
          <p:nvPr/>
        </p:nvSpPr>
        <p:spPr>
          <a:xfrm>
            <a:off x="10406543" y="1398056"/>
            <a:ext cx="1678734" cy="176167"/>
          </a:xfrm>
          <a:prstGeom prst="rect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5DB20A2-766F-A530-FFFC-B6C8C89FDFE5}"/>
              </a:ext>
            </a:extLst>
          </p:cNvPr>
          <p:cNvSpPr txBox="1"/>
          <p:nvPr/>
        </p:nvSpPr>
        <p:spPr>
          <a:xfrm>
            <a:off x="7197754" y="2006078"/>
            <a:ext cx="19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D36F6B-91AA-9370-7A63-CB2C3B96AE5F}"/>
              </a:ext>
            </a:extLst>
          </p:cNvPr>
          <p:cNvSpPr txBox="1"/>
          <p:nvPr/>
        </p:nvSpPr>
        <p:spPr>
          <a:xfrm>
            <a:off x="7197754" y="3783383"/>
            <a:ext cx="19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0A135B-B799-304A-C2EB-5D3B3D89E374}"/>
              </a:ext>
            </a:extLst>
          </p:cNvPr>
          <p:cNvSpPr txBox="1"/>
          <p:nvPr/>
        </p:nvSpPr>
        <p:spPr>
          <a:xfrm>
            <a:off x="7197754" y="5503561"/>
            <a:ext cx="19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5F9D83-1A8F-165F-97FE-37CF429F4A0D}"/>
              </a:ext>
            </a:extLst>
          </p:cNvPr>
          <p:cNvSpPr txBox="1"/>
          <p:nvPr/>
        </p:nvSpPr>
        <p:spPr>
          <a:xfrm>
            <a:off x="10173988" y="896073"/>
            <a:ext cx="19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683601-358C-2D3A-6AEE-877395BE470F}"/>
              </a:ext>
            </a:extLst>
          </p:cNvPr>
          <p:cNvSpPr txBox="1"/>
          <p:nvPr/>
        </p:nvSpPr>
        <p:spPr>
          <a:xfrm>
            <a:off x="10173988" y="1118290"/>
            <a:ext cx="19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537D4F1-C2C9-7CCE-08D7-BA0B92B169B3}"/>
              </a:ext>
            </a:extLst>
          </p:cNvPr>
          <p:cNvSpPr txBox="1"/>
          <p:nvPr/>
        </p:nvSpPr>
        <p:spPr>
          <a:xfrm>
            <a:off x="10173988" y="1351018"/>
            <a:ext cx="19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5837AB-5E85-AB1F-93B8-FBB46796838D}"/>
              </a:ext>
            </a:extLst>
          </p:cNvPr>
          <p:cNvSpPr txBox="1"/>
          <p:nvPr/>
        </p:nvSpPr>
        <p:spPr>
          <a:xfrm>
            <a:off x="10255188" y="3976554"/>
            <a:ext cx="201707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The composition of the forest can also be modulated using the node “randomize selection by probabilities”. Higher probability means more likelihood of the shape being instantiated.</a:t>
            </a:r>
          </a:p>
          <a:p>
            <a:endParaRPr lang="en-US" sz="10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r>
              <a:rPr lang="en-US" sz="10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This node also returns the </a:t>
            </a:r>
            <a:r>
              <a:rPr lang="en-US" sz="1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point instance id</a:t>
            </a:r>
            <a:r>
              <a:rPr lang="en-US" sz="10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,</a:t>
            </a:r>
            <a:r>
              <a:rPr lang="en-US" sz="1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0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which will be used to match the tree trunks/branches to the leaves</a:t>
            </a:r>
          </a:p>
          <a:p>
            <a:endParaRPr lang="en-US" sz="10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  <a:p>
            <a:endParaRPr lang="en-US" sz="10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EBF1E7F-9A16-24FE-E393-E135558080E7}"/>
              </a:ext>
            </a:extLst>
          </p:cNvPr>
          <p:cNvSpPr/>
          <p:nvPr/>
        </p:nvSpPr>
        <p:spPr>
          <a:xfrm>
            <a:off x="9005582" y="1170941"/>
            <a:ext cx="996891" cy="122831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55D7072-DEC4-F0EB-0ED2-8369063A18B8}"/>
              </a:ext>
            </a:extLst>
          </p:cNvPr>
          <p:cNvSpPr txBox="1"/>
          <p:nvPr/>
        </p:nvSpPr>
        <p:spPr>
          <a:xfrm>
            <a:off x="8814650" y="735184"/>
            <a:ext cx="13787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randomize selection by probability</a:t>
            </a:r>
          </a:p>
        </p:txBody>
      </p:sp>
    </p:spTree>
    <p:extLst>
      <p:ext uri="{BB962C8B-B14F-4D97-AF65-F5344CB8AC3E}">
        <p14:creationId xmlns:p14="http://schemas.microsoft.com/office/powerpoint/2010/main" val="4647752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0C77FF54-ED2A-6C82-5249-6E8A88B53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11" y="310388"/>
            <a:ext cx="2704973" cy="2665959"/>
          </a:xfrm>
          <a:prstGeom prst="rect">
            <a:avLst/>
          </a:prstGeom>
        </p:spPr>
      </p:pic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5E153A09-2D74-CCF2-F457-F902A64C60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616" y="286448"/>
            <a:ext cx="2670347" cy="2713838"/>
          </a:xfrm>
          <a:prstGeom prst="rect">
            <a:avLst/>
          </a:prstGeom>
        </p:spPr>
      </p:pic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0BFC9ED2-0FFF-CF16-2BEC-1B98C9660D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514" y="310388"/>
            <a:ext cx="2704972" cy="2666114"/>
          </a:xfrm>
          <a:prstGeom prst="rect">
            <a:avLst/>
          </a:prstGeom>
        </p:spPr>
      </p:pic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B581C75-0697-BDE2-696F-B1165516EC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405" y="3234535"/>
            <a:ext cx="1930983" cy="3220789"/>
          </a:xfrm>
          <a:prstGeom prst="rect">
            <a:avLst/>
          </a:prstGeom>
        </p:spPr>
      </p:pic>
      <p:pic>
        <p:nvPicPr>
          <p:cNvPr id="11" name="Picture 10" descr="Graphical user interface&#10;&#10;Description automatically generated">
            <a:extLst>
              <a:ext uri="{FF2B5EF4-FFF2-40B4-BE49-F238E27FC236}">
                <a16:creationId xmlns:a16="http://schemas.microsoft.com/office/drawing/2014/main" id="{001C616B-6464-BA08-0164-CCAD55AF0D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031" y="3234534"/>
            <a:ext cx="1965937" cy="3220790"/>
          </a:xfrm>
          <a:prstGeom prst="rect">
            <a:avLst/>
          </a:prstGeom>
        </p:spPr>
      </p:pic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ED6EF41-7DB0-9169-A955-3C4AD596C6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189" y="3234532"/>
            <a:ext cx="1939200" cy="322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0240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umbrella, accessory&#10;&#10;Description automatically generated">
            <a:extLst>
              <a:ext uri="{FF2B5EF4-FFF2-40B4-BE49-F238E27FC236}">
                <a16:creationId xmlns:a16="http://schemas.microsoft.com/office/drawing/2014/main" id="{187FB676-8038-C826-F11D-BF5532A3FF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8" t="10428" r="37209" b="18258"/>
          <a:stretch/>
        </p:blipFill>
        <p:spPr>
          <a:xfrm>
            <a:off x="9147019" y="734038"/>
            <a:ext cx="3044981" cy="2776638"/>
          </a:xfrm>
          <a:prstGeom prst="rect">
            <a:avLst/>
          </a:prstGeom>
        </p:spPr>
      </p:pic>
      <p:pic>
        <p:nvPicPr>
          <p:cNvPr id="6" name="Picture 5" descr="A group of trees&#10;&#10;Description automatically generated with low confidence">
            <a:extLst>
              <a:ext uri="{FF2B5EF4-FFF2-40B4-BE49-F238E27FC236}">
                <a16:creationId xmlns:a16="http://schemas.microsoft.com/office/drawing/2014/main" id="{1D624DAF-6424-E5B6-CE56-98C5E8E6C0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0" r="6566"/>
          <a:stretch/>
        </p:blipFill>
        <p:spPr>
          <a:xfrm>
            <a:off x="9147739" y="3960751"/>
            <a:ext cx="3044262" cy="1701818"/>
          </a:xfrm>
          <a:prstGeom prst="rect">
            <a:avLst/>
          </a:prstGeom>
        </p:spPr>
      </p:pic>
      <p:pic>
        <p:nvPicPr>
          <p:cNvPr id="3" name="Picture 2" descr="Diagram, map&#10;&#10;Description automatically generated">
            <a:extLst>
              <a:ext uri="{FF2B5EF4-FFF2-40B4-BE49-F238E27FC236}">
                <a16:creationId xmlns:a16="http://schemas.microsoft.com/office/drawing/2014/main" id="{1504FDC0-B28D-5447-89EB-8081D3D7EE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" r="1713"/>
          <a:stretch/>
        </p:blipFill>
        <p:spPr>
          <a:xfrm>
            <a:off x="1271524" y="734038"/>
            <a:ext cx="7956366" cy="61239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BADA46-6498-3072-7681-42D15FA99E4A}"/>
              </a:ext>
            </a:extLst>
          </p:cNvPr>
          <p:cNvSpPr txBox="1"/>
          <p:nvPr/>
        </p:nvSpPr>
        <p:spPr>
          <a:xfrm>
            <a:off x="154836" y="119531"/>
            <a:ext cx="2810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Scattering the trunks/branches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B690D4C-501A-406F-31AA-11FB25DE827C}"/>
              </a:ext>
            </a:extLst>
          </p:cNvPr>
          <p:cNvSpPr/>
          <p:nvPr/>
        </p:nvSpPr>
        <p:spPr>
          <a:xfrm>
            <a:off x="1346989" y="1874939"/>
            <a:ext cx="3623488" cy="154508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9D2DB1-0063-959A-BC0A-FC3C6D81B04A}"/>
              </a:ext>
            </a:extLst>
          </p:cNvPr>
          <p:cNvSpPr/>
          <p:nvPr/>
        </p:nvSpPr>
        <p:spPr>
          <a:xfrm>
            <a:off x="1340373" y="3510676"/>
            <a:ext cx="3623488" cy="149650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BED96B2-149A-7D48-D63B-A7451BCB4CBB}"/>
              </a:ext>
            </a:extLst>
          </p:cNvPr>
          <p:cNvSpPr/>
          <p:nvPr/>
        </p:nvSpPr>
        <p:spPr>
          <a:xfrm>
            <a:off x="1340373" y="5087923"/>
            <a:ext cx="3623488" cy="170296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4B643C9-9BBC-B6CC-E29A-4DC4EC3B6DFA}"/>
              </a:ext>
            </a:extLst>
          </p:cNvPr>
          <p:cNvSpPr/>
          <p:nvPr/>
        </p:nvSpPr>
        <p:spPr>
          <a:xfrm>
            <a:off x="1371599" y="1925054"/>
            <a:ext cx="3548543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F4C31AA-2C7E-C69E-D919-EC5B2CA64F15}"/>
              </a:ext>
            </a:extLst>
          </p:cNvPr>
          <p:cNvSpPr/>
          <p:nvPr/>
        </p:nvSpPr>
        <p:spPr>
          <a:xfrm>
            <a:off x="1371600" y="3577904"/>
            <a:ext cx="3548542" cy="728477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1DC32C-E00E-6DEA-0CCA-96021D76F710}"/>
              </a:ext>
            </a:extLst>
          </p:cNvPr>
          <p:cNvSpPr/>
          <p:nvPr/>
        </p:nvSpPr>
        <p:spPr>
          <a:xfrm>
            <a:off x="1371600" y="2809873"/>
            <a:ext cx="3548542" cy="581768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F498B20-3B6B-7D42-ABF4-32B39C022AFD}"/>
              </a:ext>
            </a:extLst>
          </p:cNvPr>
          <p:cNvSpPr/>
          <p:nvPr/>
        </p:nvSpPr>
        <p:spPr>
          <a:xfrm>
            <a:off x="1371600" y="5140649"/>
            <a:ext cx="3548542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391EA79-2BF8-D396-7BA4-6CCCFB1B2F20}"/>
              </a:ext>
            </a:extLst>
          </p:cNvPr>
          <p:cNvSpPr/>
          <p:nvPr/>
        </p:nvSpPr>
        <p:spPr>
          <a:xfrm>
            <a:off x="1375893" y="4387480"/>
            <a:ext cx="3544249" cy="566220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4A628B6-C0DC-7CBE-0400-A2AC2B4A8035}"/>
              </a:ext>
            </a:extLst>
          </p:cNvPr>
          <p:cNvSpPr/>
          <p:nvPr/>
        </p:nvSpPr>
        <p:spPr>
          <a:xfrm>
            <a:off x="1371600" y="6010873"/>
            <a:ext cx="3548542" cy="727596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4DA2A38-1689-88C8-9BE4-002CC1AD6011}"/>
              </a:ext>
            </a:extLst>
          </p:cNvPr>
          <p:cNvCxnSpPr>
            <a:cxnSpLocks/>
          </p:cNvCxnSpPr>
          <p:nvPr/>
        </p:nvCxnSpPr>
        <p:spPr>
          <a:xfrm>
            <a:off x="1090569" y="3142068"/>
            <a:ext cx="281030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6C2AFB4-31C6-09E0-8E69-B1A9AEF88F46}"/>
              </a:ext>
            </a:extLst>
          </p:cNvPr>
          <p:cNvCxnSpPr>
            <a:cxnSpLocks/>
          </p:cNvCxnSpPr>
          <p:nvPr/>
        </p:nvCxnSpPr>
        <p:spPr>
          <a:xfrm>
            <a:off x="1090569" y="4714613"/>
            <a:ext cx="281030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EBF4A5A-55A1-29A1-51FF-21AAE55E77B1}"/>
              </a:ext>
            </a:extLst>
          </p:cNvPr>
          <p:cNvCxnSpPr>
            <a:cxnSpLocks/>
          </p:cNvCxnSpPr>
          <p:nvPr/>
        </p:nvCxnSpPr>
        <p:spPr>
          <a:xfrm>
            <a:off x="1090569" y="6401191"/>
            <a:ext cx="281030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76EAD65-342C-E229-71D4-4A794E15F03F}"/>
              </a:ext>
            </a:extLst>
          </p:cNvPr>
          <p:cNvSpPr txBox="1"/>
          <p:nvPr/>
        </p:nvSpPr>
        <p:spPr>
          <a:xfrm>
            <a:off x="5291306" y="1874939"/>
            <a:ext cx="19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/>
                </a:solidFill>
              </a:rPr>
              <a:t>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DF819A9-B862-D9F0-3EF0-9659EECA6854}"/>
              </a:ext>
            </a:extLst>
          </p:cNvPr>
          <p:cNvSpPr txBox="1"/>
          <p:nvPr/>
        </p:nvSpPr>
        <p:spPr>
          <a:xfrm>
            <a:off x="5324271" y="2281697"/>
            <a:ext cx="19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/>
                </a:solidFill>
              </a:rPr>
              <a:t>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4FD62D8-E1B3-D66B-CE93-00D91FFC09C2}"/>
              </a:ext>
            </a:extLst>
          </p:cNvPr>
          <p:cNvSpPr txBox="1"/>
          <p:nvPr/>
        </p:nvSpPr>
        <p:spPr>
          <a:xfrm>
            <a:off x="5466883" y="2679068"/>
            <a:ext cx="19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/>
                </a:solidFill>
              </a:rPr>
              <a:t>3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B74C483-56FC-8051-A24E-E35F269361B1}"/>
              </a:ext>
            </a:extLst>
          </p:cNvPr>
          <p:cNvSpPr/>
          <p:nvPr/>
        </p:nvSpPr>
        <p:spPr>
          <a:xfrm>
            <a:off x="6887361" y="3510676"/>
            <a:ext cx="901817" cy="122831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2726AB9-F2B4-FF8B-E327-35E48478A450}"/>
              </a:ext>
            </a:extLst>
          </p:cNvPr>
          <p:cNvSpPr txBox="1"/>
          <p:nvPr/>
        </p:nvSpPr>
        <p:spPr>
          <a:xfrm>
            <a:off x="7983689" y="4009570"/>
            <a:ext cx="13787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With the array of instance IDs and the selector instance, </a:t>
            </a:r>
            <a:r>
              <a:rPr lang="en-US" sz="9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“set instance geometry” </a:t>
            </a:r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instantiates a geometry at each point based on the instance id. This matches the trunks to their corresponding leaves.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215FE9C-A587-30D2-87FE-A80FE2647CD0}"/>
              </a:ext>
            </a:extLst>
          </p:cNvPr>
          <p:cNvSpPr/>
          <p:nvPr/>
        </p:nvSpPr>
        <p:spPr>
          <a:xfrm>
            <a:off x="8191850" y="2777486"/>
            <a:ext cx="821337" cy="122831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13A954A-0F60-70BF-F177-4F3776EC3A92}"/>
              </a:ext>
            </a:extLst>
          </p:cNvPr>
          <p:cNvSpPr txBox="1"/>
          <p:nvPr/>
        </p:nvSpPr>
        <p:spPr>
          <a:xfrm>
            <a:off x="5952551" y="3526018"/>
            <a:ext cx="19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16BC713-C8B4-70AC-19B9-3164F1A0CCF9}"/>
              </a:ext>
            </a:extLst>
          </p:cNvPr>
          <p:cNvSpPr txBox="1"/>
          <p:nvPr/>
        </p:nvSpPr>
        <p:spPr>
          <a:xfrm>
            <a:off x="5829137" y="3829946"/>
            <a:ext cx="19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5CD9449-EB78-D1F3-C511-872F79F19BB1}"/>
              </a:ext>
            </a:extLst>
          </p:cNvPr>
          <p:cNvSpPr txBox="1"/>
          <p:nvPr/>
        </p:nvSpPr>
        <p:spPr>
          <a:xfrm>
            <a:off x="5829136" y="4175576"/>
            <a:ext cx="19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3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A4E861A3-6366-D5DE-04BC-D1EFD628AC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126" y="2658547"/>
            <a:ext cx="886343" cy="808225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4A15DDF6-33E6-2953-ECA3-D73595B592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95967" y="5969334"/>
            <a:ext cx="650371" cy="882647"/>
          </a:xfrm>
          <a:prstGeom prst="rect">
            <a:avLst/>
          </a:prstGeom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88D12E52-4982-DE34-8DB6-7BAADC0D4D6A}"/>
              </a:ext>
            </a:extLst>
          </p:cNvPr>
          <p:cNvGrpSpPr/>
          <p:nvPr/>
        </p:nvGrpSpPr>
        <p:grpSpPr>
          <a:xfrm>
            <a:off x="323951" y="5423897"/>
            <a:ext cx="581535" cy="653186"/>
            <a:chOff x="386889" y="5154494"/>
            <a:chExt cx="921794" cy="1035369"/>
          </a:xfrm>
        </p:grpSpPr>
        <p:pic>
          <p:nvPicPr>
            <p:cNvPr id="53" name="Picture 52" descr="A tree with green leaves&#10;&#10;Description automatically generated with low confidence">
              <a:extLst>
                <a:ext uri="{FF2B5EF4-FFF2-40B4-BE49-F238E27FC236}">
                  <a16:creationId xmlns:a16="http://schemas.microsoft.com/office/drawing/2014/main" id="{538522F9-D5AD-444D-7AC5-DEA9EFF644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11" t="10364" r="17313" b="27157"/>
            <a:stretch/>
          </p:blipFill>
          <p:spPr>
            <a:xfrm>
              <a:off x="386889" y="5154494"/>
              <a:ext cx="921794" cy="905899"/>
            </a:xfrm>
            <a:prstGeom prst="rect">
              <a:avLst/>
            </a:prstGeom>
          </p:spPr>
        </p:pic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DA961AFD-B425-A45D-4125-9E305B35878B}"/>
                </a:ext>
              </a:extLst>
            </p:cNvPr>
            <p:cNvSpPr/>
            <p:nvPr/>
          </p:nvSpPr>
          <p:spPr>
            <a:xfrm>
              <a:off x="800877" y="5952631"/>
              <a:ext cx="136013" cy="237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5B4E86D8-A980-4B33-7501-593B748129D2}"/>
              </a:ext>
            </a:extLst>
          </p:cNvPr>
          <p:cNvGrpSpPr/>
          <p:nvPr/>
        </p:nvGrpSpPr>
        <p:grpSpPr>
          <a:xfrm>
            <a:off x="239954" y="1962630"/>
            <a:ext cx="753241" cy="716438"/>
            <a:chOff x="270458" y="2105166"/>
            <a:chExt cx="1111681" cy="1057365"/>
          </a:xfrm>
        </p:grpSpPr>
        <p:pic>
          <p:nvPicPr>
            <p:cNvPr id="56" name="Picture 55" descr="Shape, arrow&#10;&#10;Description automatically generated">
              <a:extLst>
                <a:ext uri="{FF2B5EF4-FFF2-40B4-BE49-F238E27FC236}">
                  <a16:creationId xmlns:a16="http://schemas.microsoft.com/office/drawing/2014/main" id="{8037C03D-A05B-DDF2-AC60-4A44EB15CE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15" t="6910" r="6889" b="28193"/>
            <a:stretch/>
          </p:blipFill>
          <p:spPr>
            <a:xfrm>
              <a:off x="270458" y="2105166"/>
              <a:ext cx="1111681" cy="841870"/>
            </a:xfrm>
            <a:prstGeom prst="rect">
              <a:avLst/>
            </a:prstGeom>
          </p:spPr>
        </p:pic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AB99D6F-3E9E-A3D6-31A9-6D1C214D2A80}"/>
                </a:ext>
              </a:extLst>
            </p:cNvPr>
            <p:cNvSpPr/>
            <p:nvPr/>
          </p:nvSpPr>
          <p:spPr>
            <a:xfrm rot="662756">
              <a:off x="723714" y="2925299"/>
              <a:ext cx="136013" cy="237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ACA47E1-550B-AE69-57D0-B53B26D8BBDE}"/>
              </a:ext>
            </a:extLst>
          </p:cNvPr>
          <p:cNvGrpSpPr/>
          <p:nvPr/>
        </p:nvGrpSpPr>
        <p:grpSpPr>
          <a:xfrm>
            <a:off x="350233" y="3610266"/>
            <a:ext cx="557501" cy="747000"/>
            <a:chOff x="386889" y="3650073"/>
            <a:chExt cx="921794" cy="1235118"/>
          </a:xfrm>
        </p:grpSpPr>
        <p:pic>
          <p:nvPicPr>
            <p:cNvPr id="59" name="Picture 58" descr="A picture containing plant, tree&#10;&#10;Description automatically generated">
              <a:extLst>
                <a:ext uri="{FF2B5EF4-FFF2-40B4-BE49-F238E27FC236}">
                  <a16:creationId xmlns:a16="http://schemas.microsoft.com/office/drawing/2014/main" id="{3E3DB35A-C00F-7B2A-14A0-C62D968D82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445" t="5064" r="21919" b="29173"/>
            <a:stretch/>
          </p:blipFill>
          <p:spPr>
            <a:xfrm>
              <a:off x="386889" y="3650073"/>
              <a:ext cx="921794" cy="1051767"/>
            </a:xfrm>
            <a:prstGeom prst="rect">
              <a:avLst/>
            </a:prstGeom>
          </p:spPr>
        </p:pic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3E8EEE0-731F-ED59-3E7C-74E80ED2CFBC}"/>
                </a:ext>
              </a:extLst>
            </p:cNvPr>
            <p:cNvSpPr/>
            <p:nvPr/>
          </p:nvSpPr>
          <p:spPr>
            <a:xfrm>
              <a:off x="826298" y="4647959"/>
              <a:ext cx="136013" cy="237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D0F47D19-C4F7-0812-5819-6DFEFD8D40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90381" y="4254311"/>
            <a:ext cx="631146" cy="1035233"/>
          </a:xfrm>
          <a:prstGeom prst="rect">
            <a:avLst/>
          </a:prstGeom>
        </p:spPr>
      </p:pic>
      <p:sp>
        <p:nvSpPr>
          <p:cNvPr id="61" name="Oval 60">
            <a:extLst>
              <a:ext uri="{FF2B5EF4-FFF2-40B4-BE49-F238E27FC236}">
                <a16:creationId xmlns:a16="http://schemas.microsoft.com/office/drawing/2014/main" id="{60B68AD6-8497-000F-81B2-3971827812DB}"/>
              </a:ext>
            </a:extLst>
          </p:cNvPr>
          <p:cNvSpPr/>
          <p:nvPr/>
        </p:nvSpPr>
        <p:spPr>
          <a:xfrm>
            <a:off x="7521479" y="2005744"/>
            <a:ext cx="178725" cy="178725"/>
          </a:xfrm>
          <a:prstGeom prst="ellipse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BE847BC8-5591-848C-2BDA-56F025979E58}"/>
              </a:ext>
            </a:extLst>
          </p:cNvPr>
          <p:cNvCxnSpPr>
            <a:cxnSpLocks/>
          </p:cNvCxnSpPr>
          <p:nvPr/>
        </p:nvCxnSpPr>
        <p:spPr>
          <a:xfrm>
            <a:off x="7616000" y="2184469"/>
            <a:ext cx="0" cy="531785"/>
          </a:xfrm>
          <a:prstGeom prst="line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CEA096FD-41F6-B6B3-DC3C-EE0E72859126}"/>
              </a:ext>
            </a:extLst>
          </p:cNvPr>
          <p:cNvSpPr txBox="1"/>
          <p:nvPr/>
        </p:nvSpPr>
        <p:spPr>
          <a:xfrm>
            <a:off x="6682448" y="4748234"/>
            <a:ext cx="137875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“selector instance” </a:t>
            </a:r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selects the geometry to instantiate based on an array of IDs, in this case, the point instance IDs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D878F6E-D9CF-05A9-6991-FBBF6E507B0A}"/>
              </a:ext>
            </a:extLst>
          </p:cNvPr>
          <p:cNvSpPr txBox="1"/>
          <p:nvPr/>
        </p:nvSpPr>
        <p:spPr>
          <a:xfrm>
            <a:off x="6534391" y="2716254"/>
            <a:ext cx="1378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An array of point instance id indicating which geometry is instantiated at each point</a:t>
            </a:r>
          </a:p>
          <a:p>
            <a:r>
              <a:rPr lang="en-US" sz="8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[1, 3, 2, 2, 1 … ]</a:t>
            </a:r>
          </a:p>
        </p:txBody>
      </p:sp>
    </p:spTree>
    <p:extLst>
      <p:ext uri="{BB962C8B-B14F-4D97-AF65-F5344CB8AC3E}">
        <p14:creationId xmlns:p14="http://schemas.microsoft.com/office/powerpoint/2010/main" val="5307584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3B9EBFD-8CED-B594-2363-DF67A337592E}"/>
              </a:ext>
            </a:extLst>
          </p:cNvPr>
          <p:cNvSpPr txBox="1"/>
          <p:nvPr/>
        </p:nvSpPr>
        <p:spPr>
          <a:xfrm>
            <a:off x="2366617" y="5521740"/>
            <a:ext cx="6780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Increase the number of points and adjust the point sizes</a:t>
            </a:r>
          </a:p>
        </p:txBody>
      </p:sp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BFC83081-9838-025F-4DD6-1F4067D1A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08" y="1476912"/>
            <a:ext cx="3675467" cy="3627577"/>
          </a:xfrm>
          <a:prstGeom prst="rect">
            <a:avLst/>
          </a:prstGeom>
        </p:spPr>
      </p:pic>
      <p:pic>
        <p:nvPicPr>
          <p:cNvPr id="6" name="Picture 5" descr="Shape, map, arrow&#10;&#10;Description automatically generated">
            <a:extLst>
              <a:ext uri="{FF2B5EF4-FFF2-40B4-BE49-F238E27FC236}">
                <a16:creationId xmlns:a16="http://schemas.microsoft.com/office/drawing/2014/main" id="{E94F5F7D-CD9D-C154-A1FE-E6F6571B4F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951" y="1003773"/>
            <a:ext cx="7594049" cy="416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2855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8B0E1C3-FBC7-4642-FC58-CE1A2F59E740}"/>
              </a:ext>
            </a:extLst>
          </p:cNvPr>
          <p:cNvSpPr txBox="1"/>
          <p:nvPr/>
        </p:nvSpPr>
        <p:spPr>
          <a:xfrm>
            <a:off x="154835" y="119531"/>
            <a:ext cx="4207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Density weights based on elevation</a:t>
            </a:r>
          </a:p>
        </p:txBody>
      </p:sp>
      <p:pic>
        <p:nvPicPr>
          <p:cNvPr id="8" name="Picture 7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B68B271-36C7-C203-CEE0-F466E697C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30" y="672545"/>
            <a:ext cx="7952764" cy="2819002"/>
          </a:xfrm>
          <a:prstGeom prst="rect">
            <a:avLst/>
          </a:prstGeom>
        </p:spPr>
      </p:pic>
      <p:pic>
        <p:nvPicPr>
          <p:cNvPr id="10" name="Picture 9" descr="Diagram, arrow&#10;&#10;Description automatically generated">
            <a:extLst>
              <a:ext uri="{FF2B5EF4-FFF2-40B4-BE49-F238E27FC236}">
                <a16:creationId xmlns:a16="http://schemas.microsoft.com/office/drawing/2014/main" id="{16F25A8E-2F19-B5FD-0618-06B41C392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0" y="4211294"/>
            <a:ext cx="8264895" cy="1518241"/>
          </a:xfrm>
          <a:prstGeom prst="rect">
            <a:avLst/>
          </a:prstGeom>
        </p:spPr>
      </p:pic>
      <p:pic>
        <p:nvPicPr>
          <p:cNvPr id="12" name="Picture 11" descr="Map&#10;&#10;Description automatically generated">
            <a:extLst>
              <a:ext uri="{FF2B5EF4-FFF2-40B4-BE49-F238E27FC236}">
                <a16:creationId xmlns:a16="http://schemas.microsoft.com/office/drawing/2014/main" id="{C9F153DF-2C03-3579-C714-A56E770FDB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622" y="3491547"/>
            <a:ext cx="3168494" cy="3217542"/>
          </a:xfrm>
          <a:prstGeom prst="rect">
            <a:avLst/>
          </a:prstGeom>
        </p:spPr>
      </p:pic>
      <p:pic>
        <p:nvPicPr>
          <p:cNvPr id="14" name="Picture 13" descr="Shape, map, arrow&#10;&#10;Description automatically generated">
            <a:extLst>
              <a:ext uri="{FF2B5EF4-FFF2-40B4-BE49-F238E27FC236}">
                <a16:creationId xmlns:a16="http://schemas.microsoft.com/office/drawing/2014/main" id="{A42C648F-0CC9-C507-B52C-E4C616C4887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5" t="7923" r="3929" b="7933"/>
          <a:stretch/>
        </p:blipFill>
        <p:spPr>
          <a:xfrm>
            <a:off x="8250571" y="1300659"/>
            <a:ext cx="3829939" cy="182378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61B65DB-B9DE-EBBD-2F96-888BE0F86153}"/>
              </a:ext>
            </a:extLst>
          </p:cNvPr>
          <p:cNvSpPr/>
          <p:nvPr/>
        </p:nvSpPr>
        <p:spPr>
          <a:xfrm>
            <a:off x="4412609" y="853735"/>
            <a:ext cx="1640048" cy="1912091"/>
          </a:xfrm>
          <a:prstGeom prst="rect">
            <a:avLst/>
          </a:prstGeom>
          <a:ln w="9525">
            <a:solidFill>
              <a:schemeClr val="accent4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033617-B868-5F2D-5508-6B3550C2AC3C}"/>
              </a:ext>
            </a:extLst>
          </p:cNvPr>
          <p:cNvSpPr txBox="1"/>
          <p:nvPr/>
        </p:nvSpPr>
        <p:spPr>
          <a:xfrm>
            <a:off x="4362274" y="2765827"/>
            <a:ext cx="13787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Condition:</a:t>
            </a:r>
          </a:p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If y &lt; 0.3 </a:t>
            </a:r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US" sz="900" dirty="0">
                <a:solidFill>
                  <a:schemeClr val="accent4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1</a:t>
            </a:r>
          </a:p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If y&gt;= 0.3  </a:t>
            </a:r>
            <a:r>
              <a:rPr lang="en-US" sz="900" dirty="0">
                <a:solidFill>
                  <a:schemeClr val="accent4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0</a:t>
            </a:r>
            <a:endParaRPr lang="en-US" sz="9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01F9A84D-7550-13E2-3088-1F2686125564}"/>
              </a:ext>
            </a:extLst>
          </p:cNvPr>
          <p:cNvSpPr/>
          <p:nvPr/>
        </p:nvSpPr>
        <p:spPr>
          <a:xfrm>
            <a:off x="4996392" y="1020038"/>
            <a:ext cx="178725" cy="178725"/>
          </a:xfrm>
          <a:prstGeom prst="ellipse">
            <a:avLst/>
          </a:prstGeom>
          <a:noFill/>
          <a:ln w="9525">
            <a:solidFill>
              <a:srgbClr val="B05C9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11CD03-422B-09D7-A18A-0467FA84AAD3}"/>
              </a:ext>
            </a:extLst>
          </p:cNvPr>
          <p:cNvSpPr txBox="1"/>
          <p:nvPr/>
        </p:nvSpPr>
        <p:spPr>
          <a:xfrm>
            <a:off x="6220813" y="672545"/>
            <a:ext cx="158933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B05C9E"/>
                </a:solidFill>
              </a:rPr>
              <a:t>An array of Boolean values, each based on whether the input value is less than 0.3</a:t>
            </a:r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C379207E-1883-5668-2EB4-FA7362A5E82F}"/>
              </a:ext>
            </a:extLst>
          </p:cNvPr>
          <p:cNvCxnSpPr>
            <a:cxnSpLocks/>
            <a:stCxn id="17" idx="0"/>
            <a:endCxn id="21" idx="1"/>
          </p:cNvCxnSpPr>
          <p:nvPr/>
        </p:nvCxnSpPr>
        <p:spPr>
          <a:xfrm rot="5400000" flipH="1" flipV="1">
            <a:off x="5606496" y="405721"/>
            <a:ext cx="93577" cy="1135058"/>
          </a:xfrm>
          <a:prstGeom prst="bentConnector2">
            <a:avLst/>
          </a:prstGeom>
          <a:noFill/>
          <a:ln w="9525">
            <a:solidFill>
              <a:srgbClr val="B05C9E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39CBC54B-986F-6BA7-779E-2FA1F9F51866}"/>
              </a:ext>
            </a:extLst>
          </p:cNvPr>
          <p:cNvSpPr/>
          <p:nvPr/>
        </p:nvSpPr>
        <p:spPr>
          <a:xfrm>
            <a:off x="1476462" y="841153"/>
            <a:ext cx="2743131" cy="1532932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2E9316F-924F-4A50-D24F-C6B0B1BA815F}"/>
              </a:ext>
            </a:extLst>
          </p:cNvPr>
          <p:cNvSpPr txBox="1"/>
          <p:nvPr/>
        </p:nvSpPr>
        <p:spPr>
          <a:xfrm>
            <a:off x="3420522" y="1566218"/>
            <a:ext cx="966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Get the y coordinate of every point of the terrain</a:t>
            </a:r>
            <a:endParaRPr lang="en-US" sz="9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4F87E8D-03DE-CD37-DB96-FB7A54D6DB86}"/>
              </a:ext>
            </a:extLst>
          </p:cNvPr>
          <p:cNvSpPr/>
          <p:nvPr/>
        </p:nvSpPr>
        <p:spPr>
          <a:xfrm>
            <a:off x="6220813" y="1647148"/>
            <a:ext cx="825939" cy="111867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21A9E62-A267-F66D-5C62-7A379FB3BC46}"/>
              </a:ext>
            </a:extLst>
          </p:cNvPr>
          <p:cNvSpPr txBox="1"/>
          <p:nvPr/>
        </p:nvSpPr>
        <p:spPr>
          <a:xfrm>
            <a:off x="6122567" y="2755437"/>
            <a:ext cx="1135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multiply the elevation weights to the weights from the lake mask field </a:t>
            </a:r>
            <a:endParaRPr lang="en-US" sz="9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248C6C-DD27-25EF-512E-B47BA6FB11EA}"/>
              </a:ext>
            </a:extLst>
          </p:cNvPr>
          <p:cNvSpPr txBox="1"/>
          <p:nvPr/>
        </p:nvSpPr>
        <p:spPr>
          <a:xfrm>
            <a:off x="881765" y="5777650"/>
            <a:ext cx="67806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remove points above the threshold elevation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61AB520-D355-E3C7-7C38-2C104794E58F}"/>
              </a:ext>
            </a:extLst>
          </p:cNvPr>
          <p:cNvCxnSpPr/>
          <p:nvPr/>
        </p:nvCxnSpPr>
        <p:spPr>
          <a:xfrm>
            <a:off x="154835" y="4819474"/>
            <a:ext cx="8347407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7908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8B0E1C3-FBC7-4642-FC58-CE1A2F59E740}"/>
              </a:ext>
            </a:extLst>
          </p:cNvPr>
          <p:cNvSpPr txBox="1"/>
          <p:nvPr/>
        </p:nvSpPr>
        <p:spPr>
          <a:xfrm>
            <a:off x="154835" y="119531"/>
            <a:ext cx="4207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Density weights based on sunlight</a:t>
            </a:r>
          </a:p>
        </p:txBody>
      </p:sp>
      <p:pic>
        <p:nvPicPr>
          <p:cNvPr id="3" name="Picture 2" descr="A city at night&#10;&#10;Description automatically generated with low confidence">
            <a:extLst>
              <a:ext uri="{FF2B5EF4-FFF2-40B4-BE49-F238E27FC236}">
                <a16:creationId xmlns:a16="http://schemas.microsoft.com/office/drawing/2014/main" id="{1944F71F-1D6C-557C-99C8-A4390D2904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4" b="6379"/>
          <a:stretch/>
        </p:blipFill>
        <p:spPr>
          <a:xfrm>
            <a:off x="0" y="616590"/>
            <a:ext cx="12192000" cy="369954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569180-027F-C461-FC5B-6AA1CD863265}"/>
              </a:ext>
            </a:extLst>
          </p:cNvPr>
          <p:cNvSpPr/>
          <p:nvPr/>
        </p:nvSpPr>
        <p:spPr>
          <a:xfrm>
            <a:off x="7017391" y="3343013"/>
            <a:ext cx="805342" cy="90601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B3A76F-54AF-C55C-D156-9E1470D7ADA7}"/>
              </a:ext>
            </a:extLst>
          </p:cNvPr>
          <p:cNvSpPr txBox="1"/>
          <p:nvPr/>
        </p:nvSpPr>
        <p:spPr>
          <a:xfrm>
            <a:off x="7822733" y="3636248"/>
            <a:ext cx="1367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weights previously calculated from the lake mask field and the threshold elevation</a:t>
            </a:r>
            <a:endParaRPr lang="en-US" sz="9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Picture 8" descr="A map of the world&#10;&#10;Description automatically generated with low confidence">
            <a:extLst>
              <a:ext uri="{FF2B5EF4-FFF2-40B4-BE49-F238E27FC236}">
                <a16:creationId xmlns:a16="http://schemas.microsoft.com/office/drawing/2014/main" id="{0A994174-C288-91DC-6A5A-5A7101599C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963" y="4467031"/>
            <a:ext cx="3059202" cy="2148701"/>
          </a:xfrm>
          <a:prstGeom prst="rect">
            <a:avLst/>
          </a:prstGeom>
        </p:spPr>
      </p:pic>
      <p:pic>
        <p:nvPicPr>
          <p:cNvPr id="13" name="Picture 12" descr="Map&#10;&#10;Description automatically generated">
            <a:extLst>
              <a:ext uri="{FF2B5EF4-FFF2-40B4-BE49-F238E27FC236}">
                <a16:creationId xmlns:a16="http://schemas.microsoft.com/office/drawing/2014/main" id="{9216D196-19E9-B895-9A50-B9FBDB69B1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805" y="4534356"/>
            <a:ext cx="2928642" cy="2080665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FD1AD8DC-466F-21E4-079E-D9B0844CD2C4}"/>
              </a:ext>
            </a:extLst>
          </p:cNvPr>
          <p:cNvSpPr/>
          <p:nvPr/>
        </p:nvSpPr>
        <p:spPr>
          <a:xfrm>
            <a:off x="8411973" y="5391825"/>
            <a:ext cx="452002" cy="256226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DED87D1-964F-D0CE-EDA7-006E79A6D676}"/>
              </a:ext>
            </a:extLst>
          </p:cNvPr>
          <p:cNvGrpSpPr/>
          <p:nvPr/>
        </p:nvGrpSpPr>
        <p:grpSpPr>
          <a:xfrm>
            <a:off x="154835" y="4643524"/>
            <a:ext cx="3305262" cy="2009054"/>
            <a:chOff x="549478" y="4628787"/>
            <a:chExt cx="3305262" cy="2009054"/>
          </a:xfrm>
        </p:grpSpPr>
        <p:pic>
          <p:nvPicPr>
            <p:cNvPr id="15" name="Picture 14" descr="Icon&#10;&#10;Description automatically generated">
              <a:extLst>
                <a:ext uri="{FF2B5EF4-FFF2-40B4-BE49-F238E27FC236}">
                  <a16:creationId xmlns:a16="http://schemas.microsoft.com/office/drawing/2014/main" id="{F5658DD9-8585-A5DF-66FC-F1EE3D6927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79" r="32483"/>
            <a:stretch/>
          </p:blipFill>
          <p:spPr>
            <a:xfrm>
              <a:off x="549478" y="4771911"/>
              <a:ext cx="3305262" cy="1865930"/>
            </a:xfrm>
            <a:prstGeom prst="rect">
              <a:avLst/>
            </a:prstGeom>
          </p:spPr>
        </p:pic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783AD288-E93C-5459-BC71-BC3BA957EB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14668" y="4771911"/>
              <a:ext cx="948983" cy="569298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BF342FFE-0928-3DE5-CD03-64F7714299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67006" y="4859004"/>
              <a:ext cx="948983" cy="569298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2780A96-9597-5C8B-A2DD-460C45A963C8}"/>
                </a:ext>
              </a:extLst>
            </p:cNvPr>
            <p:cNvCxnSpPr/>
            <p:nvPr/>
          </p:nvCxnSpPr>
          <p:spPr>
            <a:xfrm flipV="1">
              <a:off x="2767006" y="4628787"/>
              <a:ext cx="810898" cy="79951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4F12E83-D8C1-B5BF-43D3-9B4124F4A7F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699161" y="4854810"/>
              <a:ext cx="715507" cy="48220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81915837-3D62-F1C0-ADA1-F62B8BB8F67A}"/>
                </a:ext>
              </a:extLst>
            </p:cNvPr>
            <p:cNvSpPr/>
            <p:nvPr/>
          </p:nvSpPr>
          <p:spPr>
            <a:xfrm>
              <a:off x="2933948" y="5207627"/>
              <a:ext cx="101004" cy="112610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Arc 30">
              <a:extLst>
                <a:ext uri="{FF2B5EF4-FFF2-40B4-BE49-F238E27FC236}">
                  <a16:creationId xmlns:a16="http://schemas.microsoft.com/office/drawing/2014/main" id="{82506D0D-69C7-B92D-01D8-9A5A133326A6}"/>
                </a:ext>
              </a:extLst>
            </p:cNvPr>
            <p:cNvSpPr/>
            <p:nvPr/>
          </p:nvSpPr>
          <p:spPr>
            <a:xfrm rot="20853022">
              <a:off x="1848412" y="5172425"/>
              <a:ext cx="810898" cy="480692"/>
            </a:xfrm>
            <a:prstGeom prst="arc">
              <a:avLst>
                <a:gd name="adj1" fmla="val 15811434"/>
                <a:gd name="adj2" fmla="val 20728555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6EABA92B-1A3A-9BBA-8ADE-D1ECE6D3182B}"/>
              </a:ext>
            </a:extLst>
          </p:cNvPr>
          <p:cNvSpPr/>
          <p:nvPr/>
        </p:nvSpPr>
        <p:spPr>
          <a:xfrm>
            <a:off x="1111540" y="913861"/>
            <a:ext cx="2416031" cy="126727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BA23CB1-FFA3-E41D-DAC0-476CEA2431E3}"/>
              </a:ext>
            </a:extLst>
          </p:cNvPr>
          <p:cNvSpPr txBox="1"/>
          <p:nvPr/>
        </p:nvSpPr>
        <p:spPr>
          <a:xfrm>
            <a:off x="1026123" y="680516"/>
            <a:ext cx="24554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vector of the ray (in reverse direction)</a:t>
            </a:r>
            <a:endParaRPr lang="en-US" sz="9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530C604-B4DE-3D10-A84A-07246BF3D113}"/>
              </a:ext>
            </a:extLst>
          </p:cNvPr>
          <p:cNvSpPr/>
          <p:nvPr/>
        </p:nvSpPr>
        <p:spPr>
          <a:xfrm>
            <a:off x="1111541" y="2226054"/>
            <a:ext cx="817928" cy="59264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DB7C2C1-661F-9A2E-4E53-F2036A9B2D68}"/>
              </a:ext>
            </a:extLst>
          </p:cNvPr>
          <p:cNvSpPr txBox="1"/>
          <p:nvPr/>
        </p:nvSpPr>
        <p:spPr>
          <a:xfrm>
            <a:off x="1906799" y="2628526"/>
            <a:ext cx="11281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mesh point normal</a:t>
            </a:r>
            <a:endParaRPr lang="en-US" sz="9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E0A5C78-29DC-323B-6B7E-2BE3A30382E4}"/>
              </a:ext>
            </a:extLst>
          </p:cNvPr>
          <p:cNvCxnSpPr/>
          <p:nvPr/>
        </p:nvCxnSpPr>
        <p:spPr>
          <a:xfrm>
            <a:off x="343588" y="6198632"/>
            <a:ext cx="2726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0635D98-4603-5A95-E7F2-BD23B913132A}"/>
              </a:ext>
            </a:extLst>
          </p:cNvPr>
          <p:cNvCxnSpPr/>
          <p:nvPr/>
        </p:nvCxnSpPr>
        <p:spPr>
          <a:xfrm>
            <a:off x="343588" y="6361572"/>
            <a:ext cx="27264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2A0761AC-B547-E43E-CF0F-07FA06804A40}"/>
              </a:ext>
            </a:extLst>
          </p:cNvPr>
          <p:cNvSpPr txBox="1"/>
          <p:nvPr/>
        </p:nvSpPr>
        <p:spPr>
          <a:xfrm>
            <a:off x="616230" y="6078474"/>
            <a:ext cx="8402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ray (reversed)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27015AB-48E3-10FF-189D-207CEED2D37E}"/>
              </a:ext>
            </a:extLst>
          </p:cNvPr>
          <p:cNvSpPr txBox="1"/>
          <p:nvPr/>
        </p:nvSpPr>
        <p:spPr>
          <a:xfrm>
            <a:off x="616230" y="6243549"/>
            <a:ext cx="7954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point normal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E0DED34-8958-51C3-1362-1BDCDE95E4C0}"/>
              </a:ext>
            </a:extLst>
          </p:cNvPr>
          <p:cNvSpPr txBox="1"/>
          <p:nvPr/>
        </p:nvSpPr>
        <p:spPr>
          <a:xfrm>
            <a:off x="1506139" y="4635915"/>
            <a:ext cx="126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Angle &gt; = 90</a:t>
            </a:r>
            <a:r>
              <a:rPr lang="en-US" sz="900" dirty="0">
                <a:sym typeface="Symbol" panose="05050102010706020507" pitchFamily="18" charset="2"/>
              </a:rPr>
              <a:t></a:t>
            </a:r>
            <a:r>
              <a:rPr lang="en-US" sz="900" dirty="0"/>
              <a:t>:  shadow</a:t>
            </a:r>
          </a:p>
          <a:p>
            <a:r>
              <a:rPr lang="en-US" sz="900" dirty="0"/>
              <a:t>density weight: 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3267F4D-18B9-C105-2FF3-59204D3A1805}"/>
              </a:ext>
            </a:extLst>
          </p:cNvPr>
          <p:cNvSpPr txBox="1"/>
          <p:nvPr/>
        </p:nvSpPr>
        <p:spPr>
          <a:xfrm>
            <a:off x="3165684" y="4525234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Angle &lt; 90</a:t>
            </a:r>
            <a:r>
              <a:rPr lang="en-US" sz="900" dirty="0">
                <a:sym typeface="Symbol" panose="05050102010706020507" pitchFamily="18" charset="2"/>
              </a:rPr>
              <a:t> </a:t>
            </a:r>
            <a:r>
              <a:rPr lang="en-US" sz="900" dirty="0"/>
              <a:t>: lighted  </a:t>
            </a:r>
          </a:p>
          <a:p>
            <a:r>
              <a:rPr lang="en-US" sz="900" dirty="0"/>
              <a:t>smaller angle </a:t>
            </a:r>
            <a:r>
              <a:rPr lang="en-US" sz="900" dirty="0">
                <a:sym typeface="Wingdings" panose="05000000000000000000" pitchFamily="2" charset="2"/>
              </a:rPr>
              <a:t> larger density weight</a:t>
            </a:r>
            <a:endParaRPr lang="en-US" sz="900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3EE3954-2889-9A80-6B6A-5A3AD245D57B}"/>
              </a:ext>
            </a:extLst>
          </p:cNvPr>
          <p:cNvSpPr/>
          <p:nvPr/>
        </p:nvSpPr>
        <p:spPr>
          <a:xfrm>
            <a:off x="3612988" y="742658"/>
            <a:ext cx="3404403" cy="1885867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A18A497-9254-317A-F3C3-5F9C56B4D914}"/>
              </a:ext>
            </a:extLst>
          </p:cNvPr>
          <p:cNvSpPr txBox="1"/>
          <p:nvPr/>
        </p:nvSpPr>
        <p:spPr>
          <a:xfrm>
            <a:off x="4247962" y="2635737"/>
            <a:ext cx="33655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calculate the angle between the ray and the point normal</a:t>
            </a:r>
            <a:endParaRPr lang="en-US" sz="9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35E4690-0BFD-9468-BB15-9910B3F871D0}"/>
              </a:ext>
            </a:extLst>
          </p:cNvPr>
          <p:cNvSpPr/>
          <p:nvPr/>
        </p:nvSpPr>
        <p:spPr>
          <a:xfrm>
            <a:off x="7090393" y="742659"/>
            <a:ext cx="3324540" cy="212391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FDBF6EF-013B-1E2C-6158-13FFE075AD26}"/>
              </a:ext>
            </a:extLst>
          </p:cNvPr>
          <p:cNvSpPr txBox="1"/>
          <p:nvPr/>
        </p:nvSpPr>
        <p:spPr>
          <a:xfrm>
            <a:off x="10414933" y="672217"/>
            <a:ext cx="15477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Map the angles to a range of values as density weights:</a:t>
            </a:r>
          </a:p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Angle &gt; = 90</a:t>
            </a:r>
            <a:r>
              <a:rPr lang="en-US" sz="900" dirty="0">
                <a:solidFill>
                  <a:srgbClr val="9DC3E6"/>
                </a:solidFill>
                <a:sym typeface="Symbol" panose="05050102010706020507" pitchFamily="18" charset="2"/>
              </a:rPr>
              <a:t> </a:t>
            </a:r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: weight = 0</a:t>
            </a:r>
          </a:p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Angle  &lt;   90</a:t>
            </a:r>
            <a:r>
              <a:rPr lang="en-US" sz="900" dirty="0">
                <a:solidFill>
                  <a:srgbClr val="9DC3E6"/>
                </a:solidFill>
                <a:sym typeface="Symbol" panose="05050102010706020507" pitchFamily="18" charset="2"/>
              </a:rPr>
              <a:t> </a:t>
            </a:r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: smaller angle  </a:t>
            </a:r>
          </a:p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  <a:sym typeface="Wingdings" panose="05000000000000000000" pitchFamily="2" charset="2"/>
              </a:rPr>
              <a:t>                         larger weight</a:t>
            </a:r>
            <a:endParaRPr lang="en-US" sz="9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1171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893CE701-32A5-DA09-6D60-6A736E043C16}"/>
              </a:ext>
            </a:extLst>
          </p:cNvPr>
          <p:cNvSpPr txBox="1">
            <a:spLocks/>
          </p:cNvSpPr>
          <p:nvPr/>
        </p:nvSpPr>
        <p:spPr>
          <a:xfrm>
            <a:off x="4067119" y="3050593"/>
            <a:ext cx="4057762" cy="3784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/>
              <a:t>Low-poly Forest for Game Developers</a:t>
            </a:r>
          </a:p>
        </p:txBody>
      </p:sp>
    </p:spTree>
    <p:extLst>
      <p:ext uri="{BB962C8B-B14F-4D97-AF65-F5344CB8AC3E}">
        <p14:creationId xmlns:p14="http://schemas.microsoft.com/office/powerpoint/2010/main" val="6074849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E8E4EB4-0415-9EAC-27C7-087FA68CE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758" y="1352002"/>
            <a:ext cx="2706908" cy="39292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90CC9E-B456-6825-DFA8-2B2851382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032" y="2144059"/>
            <a:ext cx="2352905" cy="31372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D3AA41-CEEF-3831-E5C8-7DB81B5A85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8942" y="1742666"/>
            <a:ext cx="2679300" cy="338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4609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00885D8-5E48-851B-C250-6BD135A624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85" b="2421"/>
          <a:stretch/>
        </p:blipFill>
        <p:spPr>
          <a:xfrm>
            <a:off x="3665646" y="570204"/>
            <a:ext cx="6477001" cy="57175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EB62F9-CC9A-2F0A-BB6C-51EC4ED9031F}"/>
              </a:ext>
            </a:extLst>
          </p:cNvPr>
          <p:cNvSpPr/>
          <p:nvPr/>
        </p:nvSpPr>
        <p:spPr>
          <a:xfrm>
            <a:off x="3899388" y="684738"/>
            <a:ext cx="4453457" cy="175968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28DE99-3B9F-C8C4-975D-2C5AFEE2A444}"/>
              </a:ext>
            </a:extLst>
          </p:cNvPr>
          <p:cNvCxnSpPr>
            <a:cxnSpLocks/>
          </p:cNvCxnSpPr>
          <p:nvPr/>
        </p:nvCxnSpPr>
        <p:spPr>
          <a:xfrm>
            <a:off x="2456660" y="1746337"/>
            <a:ext cx="1442728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CC9C816-1D7B-CBDF-D66E-98353E09AA26}"/>
              </a:ext>
            </a:extLst>
          </p:cNvPr>
          <p:cNvCxnSpPr>
            <a:cxnSpLocks/>
          </p:cNvCxnSpPr>
          <p:nvPr/>
        </p:nvCxnSpPr>
        <p:spPr>
          <a:xfrm>
            <a:off x="2456660" y="3591992"/>
            <a:ext cx="1442728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257512D-EB18-717A-C90C-988C270C075A}"/>
              </a:ext>
            </a:extLst>
          </p:cNvPr>
          <p:cNvCxnSpPr>
            <a:cxnSpLocks/>
          </p:cNvCxnSpPr>
          <p:nvPr/>
        </p:nvCxnSpPr>
        <p:spPr>
          <a:xfrm>
            <a:off x="2456660" y="5458717"/>
            <a:ext cx="1442728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074B2BC1-F725-DAFE-BE65-9133F31CEC21}"/>
              </a:ext>
            </a:extLst>
          </p:cNvPr>
          <p:cNvSpPr/>
          <p:nvPr/>
        </p:nvSpPr>
        <p:spPr>
          <a:xfrm>
            <a:off x="3899388" y="2550737"/>
            <a:ext cx="4453457" cy="1806434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B87F4E6-84D2-DB79-7E79-7F24FAC585D9}"/>
              </a:ext>
            </a:extLst>
          </p:cNvPr>
          <p:cNvSpPr/>
          <p:nvPr/>
        </p:nvSpPr>
        <p:spPr>
          <a:xfrm>
            <a:off x="3899388" y="4483092"/>
            <a:ext cx="4453457" cy="172660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9105469-4A48-3BDB-982D-1C2DFF4E4BC2}"/>
              </a:ext>
            </a:extLst>
          </p:cNvPr>
          <p:cNvSpPr/>
          <p:nvPr/>
        </p:nvSpPr>
        <p:spPr>
          <a:xfrm>
            <a:off x="5606656" y="725662"/>
            <a:ext cx="2656500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9114AA2-7C99-483A-435E-D2F761CDBB4B}"/>
              </a:ext>
            </a:extLst>
          </p:cNvPr>
          <p:cNvSpPr/>
          <p:nvPr/>
        </p:nvSpPr>
        <p:spPr>
          <a:xfrm>
            <a:off x="5606656" y="2594296"/>
            <a:ext cx="2656500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B903DB2-B452-5C5D-7535-2C69B5B14F7C}"/>
              </a:ext>
            </a:extLst>
          </p:cNvPr>
          <p:cNvSpPr/>
          <p:nvPr/>
        </p:nvSpPr>
        <p:spPr>
          <a:xfrm>
            <a:off x="5606656" y="1594440"/>
            <a:ext cx="2656500" cy="807428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58C40FA-F0F2-5393-B72D-A84AB7849CE2}"/>
              </a:ext>
            </a:extLst>
          </p:cNvPr>
          <p:cNvSpPr/>
          <p:nvPr/>
        </p:nvSpPr>
        <p:spPr>
          <a:xfrm>
            <a:off x="5606656" y="4531980"/>
            <a:ext cx="2656500" cy="834704"/>
          </a:xfrm>
          <a:prstGeom prst="rect">
            <a:avLst/>
          </a:prstGeom>
          <a:solidFill>
            <a:srgbClr val="9DC3E6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E98059E-B364-60B8-1A15-7711B77F6232}"/>
              </a:ext>
            </a:extLst>
          </p:cNvPr>
          <p:cNvSpPr/>
          <p:nvPr/>
        </p:nvSpPr>
        <p:spPr>
          <a:xfrm>
            <a:off x="5606656" y="3470435"/>
            <a:ext cx="2656500" cy="834704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1AFF106-0B09-EDC9-9DED-6596BE0DDFB4}"/>
              </a:ext>
            </a:extLst>
          </p:cNvPr>
          <p:cNvSpPr/>
          <p:nvPr/>
        </p:nvSpPr>
        <p:spPr>
          <a:xfrm>
            <a:off x="5606656" y="5409979"/>
            <a:ext cx="2656500" cy="717101"/>
          </a:xfrm>
          <a:prstGeom prst="rect">
            <a:avLst/>
          </a:prstGeom>
          <a:solidFill>
            <a:schemeClr val="accent2">
              <a:lumMod val="20000"/>
              <a:lumOff val="80000"/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4AC79EF-1406-DF0C-6CAF-CD2F0EDCEEFA}"/>
              </a:ext>
            </a:extLst>
          </p:cNvPr>
          <p:cNvSpPr txBox="1"/>
          <p:nvPr/>
        </p:nvSpPr>
        <p:spPr>
          <a:xfrm>
            <a:off x="5113090" y="962041"/>
            <a:ext cx="5956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crown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A23F839-D8B6-A4F6-F980-8E2704642E1D}"/>
              </a:ext>
            </a:extLst>
          </p:cNvPr>
          <p:cNvSpPr txBox="1"/>
          <p:nvPr/>
        </p:nvSpPr>
        <p:spPr>
          <a:xfrm>
            <a:off x="5126175" y="1870667"/>
            <a:ext cx="713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trunk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C1EDA8-B0D3-041E-2390-B717BB603DA1}"/>
              </a:ext>
            </a:extLst>
          </p:cNvPr>
          <p:cNvSpPr txBox="1"/>
          <p:nvPr/>
        </p:nvSpPr>
        <p:spPr>
          <a:xfrm>
            <a:off x="5113089" y="2890069"/>
            <a:ext cx="5956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crown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D01330-1BDB-51C9-FFD8-45F70EFE8279}"/>
              </a:ext>
            </a:extLst>
          </p:cNvPr>
          <p:cNvSpPr txBox="1"/>
          <p:nvPr/>
        </p:nvSpPr>
        <p:spPr>
          <a:xfrm>
            <a:off x="5113089" y="3791436"/>
            <a:ext cx="713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trunk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2E79F9-17DD-7352-DEB1-05E3B71915F6}"/>
              </a:ext>
            </a:extLst>
          </p:cNvPr>
          <p:cNvSpPr txBox="1"/>
          <p:nvPr/>
        </p:nvSpPr>
        <p:spPr>
          <a:xfrm>
            <a:off x="5168789" y="4715519"/>
            <a:ext cx="4842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crown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65DB27-0638-54CE-16BE-260EB21DB26A}"/>
              </a:ext>
            </a:extLst>
          </p:cNvPr>
          <p:cNvSpPr txBox="1"/>
          <p:nvPr/>
        </p:nvSpPr>
        <p:spPr>
          <a:xfrm>
            <a:off x="5197313" y="5660807"/>
            <a:ext cx="713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</a:rPr>
              <a:t>trunk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A763C3-9BF8-F3FA-F26E-B65DEC3620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473" y="739268"/>
            <a:ext cx="1281494" cy="186017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CB37EF-2A2D-29A0-4D91-714CFEAA6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003" y="2782378"/>
            <a:ext cx="1119065" cy="14920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E6E9CF-491D-1DDB-3B5A-142A6C7038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452" y="4381140"/>
            <a:ext cx="1368054" cy="172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57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B647C3A6-C0C0-7F84-E19A-D321E3BB39FF}"/>
              </a:ext>
            </a:extLst>
          </p:cNvPr>
          <p:cNvSpPr txBox="1">
            <a:spLocks/>
          </p:cNvSpPr>
          <p:nvPr/>
        </p:nvSpPr>
        <p:spPr>
          <a:xfrm>
            <a:off x="195740" y="189603"/>
            <a:ext cx="3831545" cy="378407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/>
              <a:t>Create a USD stage for later use in Unreal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7D58D5-E04B-1860-578F-8252E864DC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t="3120" b="3712"/>
          <a:stretch/>
        </p:blipFill>
        <p:spPr>
          <a:xfrm>
            <a:off x="0" y="624312"/>
            <a:ext cx="12192000" cy="590163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BA958C6-34F8-557D-D31D-E9887F40E7E4}"/>
              </a:ext>
            </a:extLst>
          </p:cNvPr>
          <p:cNvSpPr/>
          <p:nvPr/>
        </p:nvSpPr>
        <p:spPr>
          <a:xfrm>
            <a:off x="9724820" y="2888652"/>
            <a:ext cx="1117879" cy="224847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4E0FF2-30C8-E5DA-01A2-A939EAC6EC44}"/>
              </a:ext>
            </a:extLst>
          </p:cNvPr>
          <p:cNvSpPr txBox="1"/>
          <p:nvPr/>
        </p:nvSpPr>
        <p:spPr>
          <a:xfrm>
            <a:off x="9618367" y="2439451"/>
            <a:ext cx="1547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This compound creates a USD stage for the forest</a:t>
            </a:r>
            <a:endParaRPr lang="en-US" sz="9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902B36-1BFA-E76C-BC79-AD1B26C2C1B6}"/>
              </a:ext>
            </a:extLst>
          </p:cNvPr>
          <p:cNvSpPr txBox="1"/>
          <p:nvPr/>
        </p:nvSpPr>
        <p:spPr>
          <a:xfrm>
            <a:off x="9634381" y="5216992"/>
            <a:ext cx="1547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/>
                </a:solidFill>
              </a:rPr>
              <a:t>* USD will be introduced in Lesson 8 and the inside of this compound will be explained in Lesson 9</a:t>
            </a:r>
          </a:p>
        </p:txBody>
      </p:sp>
    </p:spTree>
    <p:extLst>
      <p:ext uri="{BB962C8B-B14F-4D97-AF65-F5344CB8AC3E}">
        <p14:creationId xmlns:p14="http://schemas.microsoft.com/office/powerpoint/2010/main" val="2537134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E0CE797-2CAF-3AA6-2E36-1F2772FA76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2" b="4069"/>
          <a:stretch/>
        </p:blipFill>
        <p:spPr>
          <a:xfrm>
            <a:off x="0" y="-1"/>
            <a:ext cx="12192000" cy="3689403"/>
          </a:xfrm>
          <a:prstGeom prst="rect">
            <a:avLst/>
          </a:prstGeom>
        </p:spPr>
      </p:pic>
      <p:pic>
        <p:nvPicPr>
          <p:cNvPr id="7" name="Picture 6" descr="A tree with red flowers&#10;&#10;Description automatically generated with medium confidence">
            <a:extLst>
              <a:ext uri="{FF2B5EF4-FFF2-40B4-BE49-F238E27FC236}">
                <a16:creationId xmlns:a16="http://schemas.microsoft.com/office/drawing/2014/main" id="{C9B22387-D0A4-4204-85E1-AFBB530F0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617" y="3963571"/>
            <a:ext cx="2691913" cy="2689569"/>
          </a:xfrm>
          <a:prstGeom prst="rect">
            <a:avLst/>
          </a:prstGeom>
        </p:spPr>
      </p:pic>
      <p:pic>
        <p:nvPicPr>
          <p:cNvPr id="3" name="Picture 2" descr="A picture containing plant, linedrawing&#10;&#10;Description automatically generated">
            <a:extLst>
              <a:ext uri="{FF2B5EF4-FFF2-40B4-BE49-F238E27FC236}">
                <a16:creationId xmlns:a16="http://schemas.microsoft.com/office/drawing/2014/main" id="{51F70EC3-2EBD-B38B-BF07-76A47197DA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46" y="3907334"/>
            <a:ext cx="2999106" cy="2881930"/>
          </a:xfrm>
          <a:prstGeom prst="rect">
            <a:avLst/>
          </a:prstGeom>
        </p:spPr>
      </p:pic>
      <p:pic>
        <p:nvPicPr>
          <p:cNvPr id="5" name="Picture 4" descr="Shape, square&#10;&#10;Description automatically generated">
            <a:extLst>
              <a:ext uri="{FF2B5EF4-FFF2-40B4-BE49-F238E27FC236}">
                <a16:creationId xmlns:a16="http://schemas.microsoft.com/office/drawing/2014/main" id="{D723F5AD-5E91-6F06-04C3-AE3AC4F62D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249" y="4132347"/>
            <a:ext cx="715783" cy="916141"/>
          </a:xfrm>
          <a:prstGeom prst="rect">
            <a:avLst/>
          </a:prstGeom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F70E6088-D1DF-4E09-03C0-000414316F3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928" y="3963570"/>
            <a:ext cx="2769326" cy="268957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3F425C4-D8AB-B87D-A66F-3793AE9AAA80}"/>
              </a:ext>
            </a:extLst>
          </p:cNvPr>
          <p:cNvSpPr/>
          <p:nvPr/>
        </p:nvSpPr>
        <p:spPr>
          <a:xfrm>
            <a:off x="442499" y="744223"/>
            <a:ext cx="2988485" cy="157138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4DF1D3A-DDAA-4101-A705-95469A7AE5D0}"/>
              </a:ext>
            </a:extLst>
          </p:cNvPr>
          <p:cNvCxnSpPr>
            <a:cxnSpLocks/>
          </p:cNvCxnSpPr>
          <p:nvPr/>
        </p:nvCxnSpPr>
        <p:spPr>
          <a:xfrm>
            <a:off x="2036134" y="2315603"/>
            <a:ext cx="0" cy="1699806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B5B4FB8-0C68-EBF8-832D-080C37C388C4}"/>
              </a:ext>
            </a:extLst>
          </p:cNvPr>
          <p:cNvSpPr txBox="1"/>
          <p:nvPr/>
        </p:nvSpPr>
        <p:spPr>
          <a:xfrm>
            <a:off x="372246" y="313336"/>
            <a:ext cx="24189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bring tree branches into Bifrost and update the normals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F7D7DF-68BE-4ACF-688C-9B2FFC9831EB}"/>
              </a:ext>
            </a:extLst>
          </p:cNvPr>
          <p:cNvSpPr txBox="1"/>
          <p:nvPr/>
        </p:nvSpPr>
        <p:spPr>
          <a:xfrm>
            <a:off x="3752583" y="243327"/>
            <a:ext cx="1941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scatter points on the branches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6DE475-77D0-F0AB-0FBC-5E40489FEFBC}"/>
              </a:ext>
            </a:extLst>
          </p:cNvPr>
          <p:cNvSpPr/>
          <p:nvPr/>
        </p:nvSpPr>
        <p:spPr>
          <a:xfrm>
            <a:off x="3877066" y="528778"/>
            <a:ext cx="1625225" cy="178682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A589F55-C0FD-D15D-540B-5CBDD0DFB7A6}"/>
              </a:ext>
            </a:extLst>
          </p:cNvPr>
          <p:cNvSpPr/>
          <p:nvPr/>
        </p:nvSpPr>
        <p:spPr>
          <a:xfrm>
            <a:off x="5617598" y="1729850"/>
            <a:ext cx="2524535" cy="169915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8005B2-4D5A-13DE-AEAF-F36713FBEE4D}"/>
              </a:ext>
            </a:extLst>
          </p:cNvPr>
          <p:cNvSpPr txBox="1"/>
          <p:nvPr/>
        </p:nvSpPr>
        <p:spPr>
          <a:xfrm>
            <a:off x="5544945" y="1429357"/>
            <a:ext cx="27313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use a simple plane as the instance geometry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F1CFC01-BC39-4825-5538-BD6D9BA73CC1}"/>
              </a:ext>
            </a:extLst>
          </p:cNvPr>
          <p:cNvCxnSpPr>
            <a:cxnSpLocks/>
          </p:cNvCxnSpPr>
          <p:nvPr/>
        </p:nvCxnSpPr>
        <p:spPr>
          <a:xfrm>
            <a:off x="4995631" y="2315603"/>
            <a:ext cx="0" cy="1735587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ED19D61B-8AD1-50AC-71AA-CE419439C822}"/>
              </a:ext>
            </a:extLst>
          </p:cNvPr>
          <p:cNvSpPr/>
          <p:nvPr/>
        </p:nvSpPr>
        <p:spPr>
          <a:xfrm>
            <a:off x="8404219" y="528779"/>
            <a:ext cx="1411665" cy="1735642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B4D127-B193-C49A-7890-ECB4C3074125}"/>
              </a:ext>
            </a:extLst>
          </p:cNvPr>
          <p:cNvSpPr txBox="1"/>
          <p:nvPr/>
        </p:nvSpPr>
        <p:spPr>
          <a:xfrm>
            <a:off x="8318910" y="97892"/>
            <a:ext cx="19789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create instances at the scattered points</a:t>
            </a:r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10CBBEF4-2BDA-65E8-F88C-AD0449132B72}"/>
              </a:ext>
            </a:extLst>
          </p:cNvPr>
          <p:cNvCxnSpPr>
            <a:cxnSpLocks/>
            <a:stCxn id="5" idx="3"/>
          </p:cNvCxnSpPr>
          <p:nvPr/>
        </p:nvCxnSpPr>
        <p:spPr>
          <a:xfrm flipH="1">
            <a:off x="5995283" y="4590418"/>
            <a:ext cx="1781749" cy="1360548"/>
          </a:xfrm>
          <a:prstGeom prst="bentConnector3">
            <a:avLst>
              <a:gd name="adj1" fmla="val -12830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55A98AF7-DD90-BBFB-7A67-D40C2A94E407}"/>
              </a:ext>
            </a:extLst>
          </p:cNvPr>
          <p:cNvCxnSpPr>
            <a:cxnSpLocks/>
          </p:cNvCxnSpPr>
          <p:nvPr/>
        </p:nvCxnSpPr>
        <p:spPr>
          <a:xfrm>
            <a:off x="8006963" y="5495210"/>
            <a:ext cx="461965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4449586-5932-A4C8-B137-5623ED222986}"/>
              </a:ext>
            </a:extLst>
          </p:cNvPr>
          <p:cNvCxnSpPr/>
          <p:nvPr/>
        </p:nvCxnSpPr>
        <p:spPr>
          <a:xfrm>
            <a:off x="3140369" y="5495210"/>
            <a:ext cx="461965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D03FE21-70C3-743C-D60D-EF0ADDE99C2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04" t="7229" b="41974"/>
          <a:stretch/>
        </p:blipFill>
        <p:spPr>
          <a:xfrm>
            <a:off x="8198943" y="2402888"/>
            <a:ext cx="1162209" cy="81972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4630F31-48E8-65C1-987D-5286A57EDCF3}"/>
              </a:ext>
            </a:extLst>
          </p:cNvPr>
          <p:cNvCxnSpPr>
            <a:cxnSpLocks/>
          </p:cNvCxnSpPr>
          <p:nvPr/>
        </p:nvCxnSpPr>
        <p:spPr>
          <a:xfrm>
            <a:off x="9561705" y="2264421"/>
            <a:ext cx="0" cy="1699149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8BF50274-7264-13A3-9DD2-09F2AE37A005}"/>
              </a:ext>
            </a:extLst>
          </p:cNvPr>
          <p:cNvSpPr/>
          <p:nvPr/>
        </p:nvSpPr>
        <p:spPr>
          <a:xfrm>
            <a:off x="8257440" y="2949934"/>
            <a:ext cx="977469" cy="238907"/>
          </a:xfrm>
          <a:prstGeom prst="rect">
            <a:avLst/>
          </a:prstGeom>
          <a:noFill/>
          <a:ln w="9525">
            <a:solidFill>
              <a:srgbClr val="9C629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841DE5B-E96F-DE70-1C8E-39E144392674}"/>
              </a:ext>
            </a:extLst>
          </p:cNvPr>
          <p:cNvSpPr txBox="1"/>
          <p:nvPr/>
        </p:nvSpPr>
        <p:spPr>
          <a:xfrm>
            <a:off x="8159996" y="3222607"/>
            <a:ext cx="1297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9C6296"/>
                </a:solidFill>
              </a:rPr>
              <a:t>Uncheck “opaque” to allow transparency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4AE865D-27DF-3AC6-E95C-7C0F3CE1D4AD}"/>
              </a:ext>
            </a:extLst>
          </p:cNvPr>
          <p:cNvCxnSpPr>
            <a:cxnSpLocks/>
          </p:cNvCxnSpPr>
          <p:nvPr/>
        </p:nvCxnSpPr>
        <p:spPr>
          <a:xfrm>
            <a:off x="7955278" y="3013728"/>
            <a:ext cx="282667" cy="0"/>
          </a:xfrm>
          <a:prstGeom prst="line">
            <a:avLst/>
          </a:prstGeom>
          <a:noFill/>
          <a:ln w="9525">
            <a:solidFill>
              <a:srgbClr val="9C629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0368777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B647C3A6-C0C0-7F84-E19A-D321E3BB39FF}"/>
              </a:ext>
            </a:extLst>
          </p:cNvPr>
          <p:cNvSpPr txBox="1">
            <a:spLocks/>
          </p:cNvSpPr>
          <p:nvPr/>
        </p:nvSpPr>
        <p:spPr>
          <a:xfrm>
            <a:off x="195740" y="189603"/>
            <a:ext cx="3831545" cy="378407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/>
              <a:t>Create a USD stage for later use in Unreal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7D58D5-E04B-1860-578F-8252E864DC3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t="3120" b="3712"/>
          <a:stretch/>
        </p:blipFill>
        <p:spPr>
          <a:xfrm>
            <a:off x="0" y="624312"/>
            <a:ext cx="12192000" cy="590163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BA958C6-34F8-557D-D31D-E9887F40E7E4}"/>
              </a:ext>
            </a:extLst>
          </p:cNvPr>
          <p:cNvSpPr/>
          <p:nvPr/>
        </p:nvSpPr>
        <p:spPr>
          <a:xfrm>
            <a:off x="9724820" y="2888652"/>
            <a:ext cx="1117879" cy="224847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4E0FF2-30C8-E5DA-01A2-A939EAC6EC44}"/>
              </a:ext>
            </a:extLst>
          </p:cNvPr>
          <p:cNvSpPr txBox="1"/>
          <p:nvPr/>
        </p:nvSpPr>
        <p:spPr>
          <a:xfrm>
            <a:off x="9618367" y="2439451"/>
            <a:ext cx="1547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This compound creates a USD stage for the forest</a:t>
            </a:r>
            <a:endParaRPr lang="en-US" sz="9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902B36-1BFA-E76C-BC79-AD1B26C2C1B6}"/>
              </a:ext>
            </a:extLst>
          </p:cNvPr>
          <p:cNvSpPr txBox="1"/>
          <p:nvPr/>
        </p:nvSpPr>
        <p:spPr>
          <a:xfrm>
            <a:off x="9634381" y="5216992"/>
            <a:ext cx="1547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accent4"/>
                </a:solidFill>
              </a:rPr>
              <a:t>* USD will be introduced in Lesson 8 and the inside of this compound will be explained in Lesson 9</a:t>
            </a:r>
          </a:p>
        </p:txBody>
      </p:sp>
    </p:spTree>
    <p:extLst>
      <p:ext uri="{BB962C8B-B14F-4D97-AF65-F5344CB8AC3E}">
        <p14:creationId xmlns:p14="http://schemas.microsoft.com/office/powerpoint/2010/main" val="26499711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video game&#10;&#10;Description automatically generated">
            <a:extLst>
              <a:ext uri="{FF2B5EF4-FFF2-40B4-BE49-F238E27FC236}">
                <a16:creationId xmlns:a16="http://schemas.microsoft.com/office/drawing/2014/main" id="{9AFB3224-71D7-1562-E0F5-D2ABBD0EA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069" y="882092"/>
            <a:ext cx="8369692" cy="51954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362F21A-221F-22C6-F8C4-F380982284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19" y="882092"/>
            <a:ext cx="3109064" cy="5195409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0D3855B1-7EA0-5173-5E2B-EE135C2EEB33}"/>
              </a:ext>
            </a:extLst>
          </p:cNvPr>
          <p:cNvSpPr txBox="1">
            <a:spLocks/>
          </p:cNvSpPr>
          <p:nvPr/>
        </p:nvSpPr>
        <p:spPr>
          <a:xfrm>
            <a:off x="248239" y="591295"/>
            <a:ext cx="3831545" cy="3784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Maya Outliner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9FB95704-4DB8-A59D-189B-E8B5B7E0ADDE}"/>
              </a:ext>
            </a:extLst>
          </p:cNvPr>
          <p:cNvSpPr txBox="1">
            <a:spLocks/>
          </p:cNvSpPr>
          <p:nvPr/>
        </p:nvSpPr>
        <p:spPr>
          <a:xfrm>
            <a:off x="3509913" y="591295"/>
            <a:ext cx="3831545" cy="3784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Unreal Engine</a:t>
            </a:r>
          </a:p>
        </p:txBody>
      </p:sp>
    </p:spTree>
    <p:extLst>
      <p:ext uri="{BB962C8B-B14F-4D97-AF65-F5344CB8AC3E}">
        <p14:creationId xmlns:p14="http://schemas.microsoft.com/office/powerpoint/2010/main" val="15733067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ABDC87-045A-F0BE-9A50-486F746D3A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5"/>
          <a:stretch/>
        </p:blipFill>
        <p:spPr>
          <a:xfrm>
            <a:off x="3647665" y="1302026"/>
            <a:ext cx="4896670" cy="412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639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red flowers&#10;&#10;Description automatically generated with low confidence">
            <a:extLst>
              <a:ext uri="{FF2B5EF4-FFF2-40B4-BE49-F238E27FC236}">
                <a16:creationId xmlns:a16="http://schemas.microsoft.com/office/drawing/2014/main" id="{9042A1F3-4640-4CDB-D944-7EA364C7D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67" y="957326"/>
            <a:ext cx="4775067" cy="4653150"/>
          </a:xfrm>
          <a:prstGeom prst="rect">
            <a:avLst/>
          </a:prstGeom>
        </p:spPr>
      </p:pic>
      <p:pic>
        <p:nvPicPr>
          <p:cNvPr id="7" name="Picture 6" descr="A tree with red flowers&#10;&#10;Description automatically generated with medium confidence">
            <a:extLst>
              <a:ext uri="{FF2B5EF4-FFF2-40B4-BE49-F238E27FC236}">
                <a16:creationId xmlns:a16="http://schemas.microsoft.com/office/drawing/2014/main" id="{C9B22387-D0A4-4204-85E1-AFBB530F0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679" y="758666"/>
            <a:ext cx="4704150" cy="470005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09A609-E42E-BA07-3024-F5B9B414BE74}"/>
              </a:ext>
            </a:extLst>
          </p:cNvPr>
          <p:cNvSpPr txBox="1"/>
          <p:nvPr/>
        </p:nvSpPr>
        <p:spPr>
          <a:xfrm>
            <a:off x="149316" y="91010"/>
            <a:ext cx="2418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Scatter Modes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8A0386-8FFC-BEF3-1226-9524797F5E27}"/>
              </a:ext>
            </a:extLst>
          </p:cNvPr>
          <p:cNvSpPr txBox="1"/>
          <p:nvPr/>
        </p:nvSpPr>
        <p:spPr>
          <a:xfrm>
            <a:off x="2689758" y="5302699"/>
            <a:ext cx="24189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random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648CB7-48C0-A02E-8E5A-6B35DDDC8967}"/>
              </a:ext>
            </a:extLst>
          </p:cNvPr>
          <p:cNvSpPr txBox="1"/>
          <p:nvPr/>
        </p:nvSpPr>
        <p:spPr>
          <a:xfrm>
            <a:off x="8506137" y="5302698"/>
            <a:ext cx="24189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blue noise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E11C13-200B-C278-1A05-144D0D861F81}"/>
              </a:ext>
            </a:extLst>
          </p:cNvPr>
          <p:cNvSpPr txBox="1"/>
          <p:nvPr/>
        </p:nvSpPr>
        <p:spPr>
          <a:xfrm>
            <a:off x="4740849" y="5607329"/>
            <a:ext cx="2418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“blue noise” gives a more even distribution than “random”</a:t>
            </a:r>
          </a:p>
        </p:txBody>
      </p:sp>
    </p:spTree>
    <p:extLst>
      <p:ext uri="{BB962C8B-B14F-4D97-AF65-F5344CB8AC3E}">
        <p14:creationId xmlns:p14="http://schemas.microsoft.com/office/powerpoint/2010/main" val="1500063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41EAD3F-F576-D86C-C93C-CC42A36BC5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" b="20027"/>
          <a:stretch/>
        </p:blipFill>
        <p:spPr>
          <a:xfrm>
            <a:off x="0" y="-1"/>
            <a:ext cx="12192000" cy="3322437"/>
          </a:xfrm>
          <a:prstGeom prst="rect">
            <a:avLst/>
          </a:prstGeom>
        </p:spPr>
      </p:pic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F2294AA-AABF-3145-036B-687B1116D2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380" y="3468328"/>
            <a:ext cx="3222573" cy="3322436"/>
          </a:xfrm>
          <a:prstGeom prst="rect">
            <a:avLst/>
          </a:prstGeom>
        </p:spPr>
      </p:pic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50CF04BB-DCD7-D2B1-C93F-88195D2F78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063" y="3462793"/>
            <a:ext cx="3334355" cy="3238326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61BF000A-C0B0-B93D-DF69-99DBB2E68FD8}"/>
              </a:ext>
            </a:extLst>
          </p:cNvPr>
          <p:cNvSpPr/>
          <p:nvPr/>
        </p:nvSpPr>
        <p:spPr>
          <a:xfrm>
            <a:off x="5648263" y="4975412"/>
            <a:ext cx="613750" cy="242047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38DEA4E-95AE-1881-6E8C-7B8B9AE7646D}"/>
              </a:ext>
            </a:extLst>
          </p:cNvPr>
          <p:cNvSpPr/>
          <p:nvPr/>
        </p:nvSpPr>
        <p:spPr>
          <a:xfrm>
            <a:off x="5006788" y="667400"/>
            <a:ext cx="3043517" cy="1508409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301C19-6E48-FF18-CF31-E766CE944DD2}"/>
              </a:ext>
            </a:extLst>
          </p:cNvPr>
          <p:cNvSpPr txBox="1"/>
          <p:nvPr/>
        </p:nvSpPr>
        <p:spPr>
          <a:xfrm>
            <a:off x="4912210" y="67236"/>
            <a:ext cx="333980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randomize point scale </a:t>
            </a:r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and </a:t>
            </a:r>
            <a:r>
              <a:rPr lang="en-US" sz="11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randomize point rotation </a:t>
            </a:r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are often used together to introduce variations in the size and orientation of the instances</a:t>
            </a:r>
          </a:p>
        </p:txBody>
      </p:sp>
    </p:spTree>
    <p:extLst>
      <p:ext uri="{BB962C8B-B14F-4D97-AF65-F5344CB8AC3E}">
        <p14:creationId xmlns:p14="http://schemas.microsoft.com/office/powerpoint/2010/main" val="3865782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F4A5D28C-2E78-44F9-4EE9-7890C88563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9" b="7914"/>
          <a:stretch/>
        </p:blipFill>
        <p:spPr>
          <a:xfrm>
            <a:off x="0" y="555366"/>
            <a:ext cx="12192000" cy="3124911"/>
          </a:xfrm>
          <a:prstGeom prst="rect">
            <a:avLst/>
          </a:prstGeom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3F86656B-06BE-5419-0CB3-C7BF42FE1A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512" y="4043387"/>
            <a:ext cx="2249867" cy="2319586"/>
          </a:xfrm>
          <a:prstGeom prst="rect">
            <a:avLst/>
          </a:prstGeom>
        </p:spPr>
      </p:pic>
      <p:pic>
        <p:nvPicPr>
          <p:cNvPr id="11" name="Picture 10" descr="A picture containing text, tree, plant, maple&#10;&#10;Description automatically generated">
            <a:extLst>
              <a:ext uri="{FF2B5EF4-FFF2-40B4-BE49-F238E27FC236}">
                <a16:creationId xmlns:a16="http://schemas.microsoft.com/office/drawing/2014/main" id="{BAC948C0-1B5A-6A88-38AD-18FE980088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592" y="4059863"/>
            <a:ext cx="677416" cy="886765"/>
          </a:xfrm>
          <a:prstGeom prst="rect">
            <a:avLst/>
          </a:prstGeom>
        </p:spPr>
      </p:pic>
      <p:pic>
        <p:nvPicPr>
          <p:cNvPr id="12" name="Picture 11" descr="A tree with red flowers&#10;&#10;Description automatically generated with medium confidence">
            <a:extLst>
              <a:ext uri="{FF2B5EF4-FFF2-40B4-BE49-F238E27FC236}">
                <a16:creationId xmlns:a16="http://schemas.microsoft.com/office/drawing/2014/main" id="{1743A5AC-4FF3-91C3-562B-CA5EE05A09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340" y="3958285"/>
            <a:ext cx="2379251" cy="2377179"/>
          </a:xfrm>
          <a:prstGeom prst="rect">
            <a:avLst/>
          </a:prstGeom>
        </p:spPr>
      </p:pic>
      <p:pic>
        <p:nvPicPr>
          <p:cNvPr id="15" name="Picture 14" descr="A tree with many branches&#10;&#10;Description automatically generated with low confidence">
            <a:extLst>
              <a:ext uri="{FF2B5EF4-FFF2-40B4-BE49-F238E27FC236}">
                <a16:creationId xmlns:a16="http://schemas.microsoft.com/office/drawing/2014/main" id="{00CC72EB-16DF-AF00-600E-DFC9A9F8D5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790" y="4043387"/>
            <a:ext cx="2192976" cy="2301576"/>
          </a:xfrm>
          <a:prstGeom prst="rect">
            <a:avLst/>
          </a:prstGeom>
        </p:spPr>
      </p:pic>
      <p:pic>
        <p:nvPicPr>
          <p:cNvPr id="17" name="Picture 16" descr="A picture containing text, tree, plant, oak&#10;&#10;Description automatically generated">
            <a:extLst>
              <a:ext uri="{FF2B5EF4-FFF2-40B4-BE49-F238E27FC236}">
                <a16:creationId xmlns:a16="http://schemas.microsoft.com/office/drawing/2014/main" id="{650E7188-9E98-AB1E-2B16-C562F40F56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8057" y="5576333"/>
            <a:ext cx="520585" cy="662800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CF52355-9874-5C33-D6C0-2D32D5F6BA20}"/>
              </a:ext>
            </a:extLst>
          </p:cNvPr>
          <p:cNvCxnSpPr>
            <a:cxnSpLocks/>
          </p:cNvCxnSpPr>
          <p:nvPr/>
        </p:nvCxnSpPr>
        <p:spPr>
          <a:xfrm>
            <a:off x="4206692" y="5386989"/>
            <a:ext cx="737948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7B5F19F4-F183-DE23-79A3-3D7EF9FD3C97}"/>
              </a:ext>
            </a:extLst>
          </p:cNvPr>
          <p:cNvCxnSpPr>
            <a:cxnSpLocks/>
          </p:cNvCxnSpPr>
          <p:nvPr/>
        </p:nvCxnSpPr>
        <p:spPr>
          <a:xfrm flipH="1">
            <a:off x="6821270" y="4482197"/>
            <a:ext cx="1781749" cy="1360548"/>
          </a:xfrm>
          <a:prstGeom prst="bentConnector3">
            <a:avLst>
              <a:gd name="adj1" fmla="val -12830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19DD0F9-285E-FDAF-7B50-B09F58B2F424}"/>
              </a:ext>
            </a:extLst>
          </p:cNvPr>
          <p:cNvCxnSpPr>
            <a:cxnSpLocks/>
          </p:cNvCxnSpPr>
          <p:nvPr/>
        </p:nvCxnSpPr>
        <p:spPr>
          <a:xfrm>
            <a:off x="8837454" y="5386989"/>
            <a:ext cx="320059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6A8CE31B-0CC4-1971-420B-17D2F0D91E61}"/>
              </a:ext>
            </a:extLst>
          </p:cNvPr>
          <p:cNvSpPr/>
          <p:nvPr/>
        </p:nvSpPr>
        <p:spPr>
          <a:xfrm>
            <a:off x="8558007" y="935053"/>
            <a:ext cx="1950835" cy="163199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82DBAF4-F853-AC0A-0DE3-EAB2BB69E976}"/>
              </a:ext>
            </a:extLst>
          </p:cNvPr>
          <p:cNvSpPr/>
          <p:nvPr/>
        </p:nvSpPr>
        <p:spPr>
          <a:xfrm>
            <a:off x="7238661" y="935052"/>
            <a:ext cx="1004488" cy="111213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9EEFF3-8477-4A5B-DDB1-546A1522222B}"/>
              </a:ext>
            </a:extLst>
          </p:cNvPr>
          <p:cNvSpPr txBox="1"/>
          <p:nvPr/>
        </p:nvSpPr>
        <p:spPr>
          <a:xfrm>
            <a:off x="7007753" y="2064361"/>
            <a:ext cx="1550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bake the instances into meshes for later use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EFFDDAB-1366-5156-63CE-4FD62A9781FD}"/>
              </a:ext>
            </a:extLst>
          </p:cNvPr>
          <p:cNvSpPr txBox="1"/>
          <p:nvPr/>
        </p:nvSpPr>
        <p:spPr>
          <a:xfrm>
            <a:off x="8558007" y="664858"/>
            <a:ext cx="25497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assign material to the geometry</a:t>
            </a: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CC5129AB-67D5-0217-8288-2EEB5F54A984}"/>
              </a:ext>
            </a:extLst>
          </p:cNvPr>
          <p:cNvCxnSpPr>
            <a:cxnSpLocks/>
          </p:cNvCxnSpPr>
          <p:nvPr/>
        </p:nvCxnSpPr>
        <p:spPr>
          <a:xfrm rot="5400000">
            <a:off x="7846173" y="2832442"/>
            <a:ext cx="1539756" cy="745798"/>
          </a:xfrm>
          <a:prstGeom prst="bentConnector3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C43ED122-5D1B-23AA-0617-D3C640BF6BAE}"/>
              </a:ext>
            </a:extLst>
          </p:cNvPr>
          <p:cNvSpPr/>
          <p:nvPr/>
        </p:nvSpPr>
        <p:spPr>
          <a:xfrm>
            <a:off x="10798255" y="5317088"/>
            <a:ext cx="243670" cy="259245"/>
          </a:xfrm>
          <a:prstGeom prst="rect">
            <a:avLst/>
          </a:prstGeom>
          <a:ln w="9525">
            <a:solidFill>
              <a:srgbClr val="B05C9E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2DE1DC39-2F0D-9173-B6DB-78EB9067F7FF}"/>
              </a:ext>
            </a:extLst>
          </p:cNvPr>
          <p:cNvCxnSpPr>
            <a:stCxn id="39" idx="2"/>
          </p:cNvCxnSpPr>
          <p:nvPr/>
        </p:nvCxnSpPr>
        <p:spPr>
          <a:xfrm rot="16200000" flipH="1">
            <a:off x="10932518" y="5563904"/>
            <a:ext cx="363111" cy="387967"/>
          </a:xfrm>
          <a:prstGeom prst="bentConnector2">
            <a:avLst/>
          </a:prstGeom>
          <a:ln w="9525">
            <a:solidFill>
              <a:srgbClr val="B05C9E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05A35FA5-858F-8221-ED2B-EFEEBC4DD5B8}"/>
              </a:ext>
            </a:extLst>
          </p:cNvPr>
          <p:cNvSpPr txBox="1"/>
          <p:nvPr/>
        </p:nvSpPr>
        <p:spPr>
          <a:xfrm>
            <a:off x="149316" y="91010"/>
            <a:ext cx="2418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Assign material</a:t>
            </a:r>
          </a:p>
        </p:txBody>
      </p:sp>
    </p:spTree>
    <p:extLst>
      <p:ext uri="{BB962C8B-B14F-4D97-AF65-F5344CB8AC3E}">
        <p14:creationId xmlns:p14="http://schemas.microsoft.com/office/powerpoint/2010/main" val="3484992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9C71C9-6675-7C55-01DC-6BD48436D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5004" y="3875556"/>
            <a:ext cx="4001756" cy="2625471"/>
          </a:xfrm>
          <a:prstGeom prst="rect">
            <a:avLst/>
          </a:prstGeom>
        </p:spPr>
      </p:pic>
      <p:pic>
        <p:nvPicPr>
          <p:cNvPr id="11" name="Picture 10" descr="A picture containing text, tree, plant, maple&#10;&#10;Description automatically generated">
            <a:extLst>
              <a:ext uri="{FF2B5EF4-FFF2-40B4-BE49-F238E27FC236}">
                <a16:creationId xmlns:a16="http://schemas.microsoft.com/office/drawing/2014/main" id="{BAC948C0-1B5A-6A88-38AD-18FE980088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025" y="3943724"/>
            <a:ext cx="610565" cy="799255"/>
          </a:xfrm>
          <a:prstGeom prst="rect">
            <a:avLst/>
          </a:prstGeom>
        </p:spPr>
      </p:pic>
      <p:pic>
        <p:nvPicPr>
          <p:cNvPr id="20" name="Picture 19" descr="A close-up of hands shaking&#10;&#10;Description automatically generated with low confidence">
            <a:extLst>
              <a:ext uri="{FF2B5EF4-FFF2-40B4-BE49-F238E27FC236}">
                <a16:creationId xmlns:a16="http://schemas.microsoft.com/office/drawing/2014/main" id="{4588D38F-8326-755F-C3F7-1C1C195C98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30025" y="5701772"/>
            <a:ext cx="610565" cy="799255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F579854-C7DF-CC7B-D788-07DB6DF4D241}"/>
              </a:ext>
            </a:extLst>
          </p:cNvPr>
          <p:cNvSpPr/>
          <p:nvPr/>
        </p:nvSpPr>
        <p:spPr>
          <a:xfrm>
            <a:off x="3421541" y="3969038"/>
            <a:ext cx="1765600" cy="64877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0D413DC-1309-CCC9-5FCB-8D89C7FDC0E7}"/>
              </a:ext>
            </a:extLst>
          </p:cNvPr>
          <p:cNvSpPr/>
          <p:nvPr/>
        </p:nvSpPr>
        <p:spPr>
          <a:xfrm>
            <a:off x="3421541" y="5701772"/>
            <a:ext cx="1765600" cy="64877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BB04FA-A136-E12E-8A19-71E5212F896F}"/>
              </a:ext>
            </a:extLst>
          </p:cNvPr>
          <p:cNvSpPr txBox="1"/>
          <p:nvPr/>
        </p:nvSpPr>
        <p:spPr>
          <a:xfrm>
            <a:off x="4004826" y="4612174"/>
            <a:ext cx="6669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texture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22C416A-3C44-0954-280F-E92AEAEAF50B}"/>
              </a:ext>
            </a:extLst>
          </p:cNvPr>
          <p:cNvSpPr txBox="1"/>
          <p:nvPr/>
        </p:nvSpPr>
        <p:spPr>
          <a:xfrm>
            <a:off x="4004826" y="5454109"/>
            <a:ext cx="6669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opacity</a:t>
            </a:r>
          </a:p>
        </p:txBody>
      </p:sp>
      <p:pic>
        <p:nvPicPr>
          <p:cNvPr id="28" name="Picture 27" descr="A tree with white flowers&#10;&#10;Description automatically generated with medium confidence">
            <a:extLst>
              <a:ext uri="{FF2B5EF4-FFF2-40B4-BE49-F238E27FC236}">
                <a16:creationId xmlns:a16="http://schemas.microsoft.com/office/drawing/2014/main" id="{C49E01E6-325B-B9B1-50C1-C4E82F62C9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582" y="3708947"/>
            <a:ext cx="2996737" cy="299673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4051400-9C67-6A67-B03F-41D6FFB31FE1}"/>
              </a:ext>
            </a:extLst>
          </p:cNvPr>
          <p:cNvSpPr txBox="1"/>
          <p:nvPr/>
        </p:nvSpPr>
        <p:spPr>
          <a:xfrm>
            <a:off x="8948652" y="6501027"/>
            <a:ext cx="11216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rendered image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165835A-7828-F3E3-0656-66C3AC8FC70B}"/>
              </a:ext>
            </a:extLst>
          </p:cNvPr>
          <p:cNvCxnSpPr>
            <a:cxnSpLocks/>
          </p:cNvCxnSpPr>
          <p:nvPr/>
        </p:nvCxnSpPr>
        <p:spPr>
          <a:xfrm>
            <a:off x="3137525" y="4310058"/>
            <a:ext cx="284016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574E5C6-5FF1-C001-6BF8-86AE36C60EAB}"/>
              </a:ext>
            </a:extLst>
          </p:cNvPr>
          <p:cNvCxnSpPr>
            <a:cxnSpLocks/>
          </p:cNvCxnSpPr>
          <p:nvPr/>
        </p:nvCxnSpPr>
        <p:spPr>
          <a:xfrm>
            <a:off x="3137525" y="6047418"/>
            <a:ext cx="284016" cy="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8A5BBE21-9280-CFE9-B3EE-5A48BA09544E}"/>
              </a:ext>
            </a:extLst>
          </p:cNvPr>
          <p:cNvSpPr txBox="1"/>
          <p:nvPr/>
        </p:nvSpPr>
        <p:spPr>
          <a:xfrm>
            <a:off x="6218921" y="5895904"/>
            <a:ext cx="1315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to bring an Arnold shader into Bifrost</a:t>
            </a:r>
          </a:p>
        </p:txBody>
      </p:sp>
      <p:pic>
        <p:nvPicPr>
          <p:cNvPr id="40" name="Picture 39" descr="A picture containing icon&#10;&#10;Description automatically generated">
            <a:extLst>
              <a:ext uri="{FF2B5EF4-FFF2-40B4-BE49-F238E27FC236}">
                <a16:creationId xmlns:a16="http://schemas.microsoft.com/office/drawing/2014/main" id="{7EF995F5-142D-B2AD-D260-976EC92671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88" t="34298" r="38445" b="39316"/>
          <a:stretch/>
        </p:blipFill>
        <p:spPr>
          <a:xfrm>
            <a:off x="6309559" y="5542915"/>
            <a:ext cx="285032" cy="35866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8FA0BD60-4B67-3AC3-2503-8973406C3EDA}"/>
              </a:ext>
            </a:extLst>
          </p:cNvPr>
          <p:cNvSpPr txBox="1"/>
          <p:nvPr/>
        </p:nvSpPr>
        <p:spPr>
          <a:xfrm>
            <a:off x="6570996" y="5592608"/>
            <a:ext cx="5731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+ drag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5FF2AE5-0454-0830-0DAE-0026B393135A}"/>
              </a:ext>
            </a:extLst>
          </p:cNvPr>
          <p:cNvSpPr txBox="1"/>
          <p:nvPr/>
        </p:nvSpPr>
        <p:spPr>
          <a:xfrm>
            <a:off x="4899840" y="6501027"/>
            <a:ext cx="1450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Hypershade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2A038AB-39D4-3C54-8C42-5EF7E45130A3}"/>
              </a:ext>
            </a:extLst>
          </p:cNvPr>
          <p:cNvSpPr txBox="1"/>
          <p:nvPr/>
        </p:nvSpPr>
        <p:spPr>
          <a:xfrm>
            <a:off x="149316" y="91010"/>
            <a:ext cx="2418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Assign material</a:t>
            </a:r>
          </a:p>
        </p:txBody>
      </p:sp>
      <p:pic>
        <p:nvPicPr>
          <p:cNvPr id="2" name="Picture 1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6636EE7F-E58C-2F61-3530-F0D7E9685EC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9" b="7914"/>
          <a:stretch/>
        </p:blipFill>
        <p:spPr>
          <a:xfrm>
            <a:off x="0" y="555366"/>
            <a:ext cx="12192000" cy="312491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80CFA59-7FED-1EEC-53E4-563A1633D06B}"/>
              </a:ext>
            </a:extLst>
          </p:cNvPr>
          <p:cNvSpPr/>
          <p:nvPr/>
        </p:nvSpPr>
        <p:spPr>
          <a:xfrm>
            <a:off x="8558007" y="935053"/>
            <a:ext cx="1950835" cy="1631993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E9DD34-A15C-9917-4817-81DB46C6A3F5}"/>
              </a:ext>
            </a:extLst>
          </p:cNvPr>
          <p:cNvSpPr/>
          <p:nvPr/>
        </p:nvSpPr>
        <p:spPr>
          <a:xfrm>
            <a:off x="7238661" y="935052"/>
            <a:ext cx="1004488" cy="1112138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D39C33-376B-7BB8-88F0-EA448EE388E8}"/>
              </a:ext>
            </a:extLst>
          </p:cNvPr>
          <p:cNvSpPr txBox="1"/>
          <p:nvPr/>
        </p:nvSpPr>
        <p:spPr>
          <a:xfrm>
            <a:off x="7007753" y="2064361"/>
            <a:ext cx="1550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bake the instances into meshes for later 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E8E373-3686-43DB-79F3-C70E26188FE3}"/>
              </a:ext>
            </a:extLst>
          </p:cNvPr>
          <p:cNvSpPr txBox="1"/>
          <p:nvPr/>
        </p:nvSpPr>
        <p:spPr>
          <a:xfrm>
            <a:off x="8558007" y="664858"/>
            <a:ext cx="25497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assign material to the geometry</a:t>
            </a: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CC5129AB-67D5-0217-8288-2EEB5F54A984}"/>
              </a:ext>
            </a:extLst>
          </p:cNvPr>
          <p:cNvCxnSpPr>
            <a:cxnSpLocks/>
            <a:endCxn id="3" idx="0"/>
          </p:cNvCxnSpPr>
          <p:nvPr/>
        </p:nvCxnSpPr>
        <p:spPr>
          <a:xfrm rot="5400000">
            <a:off x="6444822" y="1343538"/>
            <a:ext cx="1423079" cy="3640957"/>
          </a:xfrm>
          <a:prstGeom prst="bentConnector3">
            <a:avLst>
              <a:gd name="adj1" fmla="val 74864"/>
            </a:avLst>
          </a:prstGeom>
          <a:ln w="9525">
            <a:solidFill>
              <a:schemeClr val="accent5">
                <a:lumMod val="75000"/>
              </a:schemeClr>
            </a:solidFill>
            <a:prstDash val="dash"/>
            <a:headEnd type="oval" w="sm" len="sm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3337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36B8EA-667D-8D77-9AD4-1019462ABC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50826"/>
            <a:ext cx="12192000" cy="29071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6602AF1-8715-639A-8434-45375866E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1535" cy="2955774"/>
          </a:xfrm>
          <a:prstGeom prst="rect">
            <a:avLst/>
          </a:prstGeom>
        </p:spPr>
      </p:pic>
      <p:pic>
        <p:nvPicPr>
          <p:cNvPr id="3" name="Picture 2" descr="A tree with red leaves&#10;&#10;Description automatically generated with medium confidence">
            <a:extLst>
              <a:ext uri="{FF2B5EF4-FFF2-40B4-BE49-F238E27FC236}">
                <a16:creationId xmlns:a16="http://schemas.microsoft.com/office/drawing/2014/main" id="{7D00C357-7958-FE12-F0E6-81805A0785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818" y="895"/>
            <a:ext cx="3949931" cy="394993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2925D63-90EF-0161-9139-6A20CC71265F}"/>
              </a:ext>
            </a:extLst>
          </p:cNvPr>
          <p:cNvSpPr/>
          <p:nvPr/>
        </p:nvSpPr>
        <p:spPr>
          <a:xfrm>
            <a:off x="4231178" y="403168"/>
            <a:ext cx="116378" cy="116378"/>
          </a:xfrm>
          <a:prstGeom prst="rect">
            <a:avLst/>
          </a:prstGeom>
          <a:solidFill>
            <a:srgbClr val="FCA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6D8B98-DCD0-9F6F-117C-94E904C8EFAD}"/>
              </a:ext>
            </a:extLst>
          </p:cNvPr>
          <p:cNvSpPr/>
          <p:nvPr/>
        </p:nvSpPr>
        <p:spPr>
          <a:xfrm>
            <a:off x="4231178" y="931027"/>
            <a:ext cx="116378" cy="116378"/>
          </a:xfrm>
          <a:prstGeom prst="rect">
            <a:avLst/>
          </a:prstGeom>
          <a:solidFill>
            <a:srgbClr val="C04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E5FBDA-F2D3-8EF6-7099-1415D9483244}"/>
              </a:ext>
            </a:extLst>
          </p:cNvPr>
          <p:cNvSpPr/>
          <p:nvPr/>
        </p:nvSpPr>
        <p:spPr>
          <a:xfrm>
            <a:off x="856266" y="179754"/>
            <a:ext cx="6172145" cy="2027275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30C83A-B85B-9AF2-B379-43631AE0982F}"/>
              </a:ext>
            </a:extLst>
          </p:cNvPr>
          <p:cNvSpPr/>
          <p:nvPr/>
        </p:nvSpPr>
        <p:spPr>
          <a:xfrm>
            <a:off x="436474" y="5166360"/>
            <a:ext cx="1467142" cy="1143000"/>
          </a:xfrm>
          <a:prstGeom prst="rect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80AC7B-0B24-DED7-E3E8-D42D1B3EED92}"/>
              </a:ext>
            </a:extLst>
          </p:cNvPr>
          <p:cNvSpPr/>
          <p:nvPr/>
        </p:nvSpPr>
        <p:spPr>
          <a:xfrm>
            <a:off x="8815703" y="4892040"/>
            <a:ext cx="1396482" cy="241069"/>
          </a:xfrm>
          <a:prstGeom prst="rect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F3DF82-351D-883D-A7BE-061C0FCB71FF}"/>
              </a:ext>
            </a:extLst>
          </p:cNvPr>
          <p:cNvSpPr txBox="1"/>
          <p:nvPr/>
        </p:nvSpPr>
        <p:spPr>
          <a:xfrm>
            <a:off x="1932711" y="2379457"/>
            <a:ext cx="37116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create color variations based on point positions and use them as the values for the “color gain” property of the texture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47A6A2-5F36-04BB-203E-61A79E4C312F}"/>
              </a:ext>
            </a:extLst>
          </p:cNvPr>
          <p:cNvSpPr/>
          <p:nvPr/>
        </p:nvSpPr>
        <p:spPr>
          <a:xfrm>
            <a:off x="6283212" y="1072856"/>
            <a:ext cx="702009" cy="875214"/>
          </a:xfrm>
          <a:prstGeom prst="rect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8F3D1305-F886-F7C6-B6F9-2CAA3C6A8A66}"/>
              </a:ext>
            </a:extLst>
          </p:cNvPr>
          <p:cNvCxnSpPr>
            <a:stCxn id="12" idx="2"/>
            <a:endCxn id="8" idx="0"/>
          </p:cNvCxnSpPr>
          <p:nvPr/>
        </p:nvCxnSpPr>
        <p:spPr>
          <a:xfrm rot="5400000">
            <a:off x="2292986" y="825129"/>
            <a:ext cx="3218290" cy="5464172"/>
          </a:xfrm>
          <a:prstGeom prst="bentConnector3">
            <a:avLst/>
          </a:prstGeom>
          <a:ln w="9525">
            <a:solidFill>
              <a:schemeClr val="accent2">
                <a:lumMod val="60000"/>
                <a:lumOff val="40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946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C5C97EEA-7D7B-9251-3331-BABBD31E1E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2" b="8030"/>
          <a:stretch/>
        </p:blipFill>
        <p:spPr>
          <a:xfrm>
            <a:off x="0" y="535128"/>
            <a:ext cx="12192000" cy="3172105"/>
          </a:xfrm>
          <a:prstGeom prst="rect">
            <a:avLst/>
          </a:prstGeom>
        </p:spPr>
      </p:pic>
      <p:pic>
        <p:nvPicPr>
          <p:cNvPr id="2" name="Picture 1" descr="A tree with red flowers&#10;&#10;Description automatically generated with medium confidence">
            <a:extLst>
              <a:ext uri="{FF2B5EF4-FFF2-40B4-BE49-F238E27FC236}">
                <a16:creationId xmlns:a16="http://schemas.microsoft.com/office/drawing/2014/main" id="{99279E11-6012-9944-E327-AF749B4FB7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343" y="4135582"/>
            <a:ext cx="2202038" cy="2200120"/>
          </a:xfrm>
          <a:prstGeom prst="rect">
            <a:avLst/>
          </a:prstGeom>
        </p:spPr>
      </p:pic>
      <p:pic>
        <p:nvPicPr>
          <p:cNvPr id="4" name="Picture 3" descr="A picture containing plant, linedrawing&#10;&#10;Description automatically generated">
            <a:extLst>
              <a:ext uri="{FF2B5EF4-FFF2-40B4-BE49-F238E27FC236}">
                <a16:creationId xmlns:a16="http://schemas.microsoft.com/office/drawing/2014/main" id="{9877CD8E-0160-2B53-B9AE-CECF08D8F1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72" y="4085906"/>
            <a:ext cx="2450418" cy="2354679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E4E5B672-EA59-0C2B-ED47-C23A16F904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806" y="4210395"/>
            <a:ext cx="2087878" cy="2152577"/>
          </a:xfrm>
          <a:prstGeom prst="rect">
            <a:avLst/>
          </a:prstGeom>
        </p:spPr>
      </p:pic>
      <p:pic>
        <p:nvPicPr>
          <p:cNvPr id="8" name="Picture 7" descr="A tree with red leaves&#10;&#10;Description automatically generated with medium confidence">
            <a:extLst>
              <a:ext uri="{FF2B5EF4-FFF2-40B4-BE49-F238E27FC236}">
                <a16:creationId xmlns:a16="http://schemas.microsoft.com/office/drawing/2014/main" id="{C1F90C25-0981-DB81-8662-86C34F5EE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555" y="4262628"/>
            <a:ext cx="2087876" cy="20878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44960B-D5CB-05B3-E6E1-44611683FE81}"/>
              </a:ext>
            </a:extLst>
          </p:cNvPr>
          <p:cNvSpPr txBox="1"/>
          <p:nvPr/>
        </p:nvSpPr>
        <p:spPr>
          <a:xfrm>
            <a:off x="149316" y="91010"/>
            <a:ext cx="24189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Summary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B1F5D18-D3A7-8104-B8B9-186AD4F361A3}"/>
              </a:ext>
            </a:extLst>
          </p:cNvPr>
          <p:cNvSpPr/>
          <p:nvPr/>
        </p:nvSpPr>
        <p:spPr>
          <a:xfrm>
            <a:off x="2593992" y="5165659"/>
            <a:ext cx="426989" cy="242047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56D8BB-EA60-EEE8-BBA8-58528FA45B9D}"/>
              </a:ext>
            </a:extLst>
          </p:cNvPr>
          <p:cNvSpPr/>
          <p:nvPr/>
        </p:nvSpPr>
        <p:spPr>
          <a:xfrm>
            <a:off x="5553910" y="5165659"/>
            <a:ext cx="426989" cy="242047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2C8A01E-1E6B-2482-AB11-34F4B6E63E90}"/>
              </a:ext>
            </a:extLst>
          </p:cNvPr>
          <p:cNvSpPr/>
          <p:nvPr/>
        </p:nvSpPr>
        <p:spPr>
          <a:xfrm>
            <a:off x="8529698" y="5165659"/>
            <a:ext cx="426989" cy="242047"/>
          </a:xfrm>
          <a:prstGeom prst="rightArrow">
            <a:avLst>
              <a:gd name="adj1" fmla="val 31481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FD313C5-7418-6C69-05DC-315DC0C40651}"/>
              </a:ext>
            </a:extLst>
          </p:cNvPr>
          <p:cNvSpPr/>
          <p:nvPr/>
        </p:nvSpPr>
        <p:spPr>
          <a:xfrm>
            <a:off x="274320" y="800883"/>
            <a:ext cx="2015348" cy="1658389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BCF483D-3499-49A1-1DE6-013A00BEAC77}"/>
              </a:ext>
            </a:extLst>
          </p:cNvPr>
          <p:cNvSpPr/>
          <p:nvPr/>
        </p:nvSpPr>
        <p:spPr>
          <a:xfrm>
            <a:off x="2484538" y="800884"/>
            <a:ext cx="1154873" cy="1658390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5A3EC8-2CE7-73B6-6C56-920B0C163CC9}"/>
              </a:ext>
            </a:extLst>
          </p:cNvPr>
          <p:cNvSpPr/>
          <p:nvPr/>
        </p:nvSpPr>
        <p:spPr>
          <a:xfrm>
            <a:off x="3834281" y="800884"/>
            <a:ext cx="3274184" cy="2700372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CDDDB54-91D7-8CAC-4F7E-68DC9CD42765}"/>
              </a:ext>
            </a:extLst>
          </p:cNvPr>
          <p:cNvSpPr/>
          <p:nvPr/>
        </p:nvSpPr>
        <p:spPr>
          <a:xfrm>
            <a:off x="7303335" y="800884"/>
            <a:ext cx="3489132" cy="1841631"/>
          </a:xfrm>
          <a:prstGeom prst="rect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F734535-0AC5-3DFC-2F59-42B745D4B7B0}"/>
              </a:ext>
            </a:extLst>
          </p:cNvPr>
          <p:cNvCxnSpPr>
            <a:cxnSpLocks/>
          </p:cNvCxnSpPr>
          <p:nvPr/>
        </p:nvCxnSpPr>
        <p:spPr>
          <a:xfrm>
            <a:off x="1379429" y="2459272"/>
            <a:ext cx="0" cy="1676310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101A58C-C3F0-3C3B-4078-8C35A5F1BD74}"/>
              </a:ext>
            </a:extLst>
          </p:cNvPr>
          <p:cNvCxnSpPr>
            <a:cxnSpLocks/>
          </p:cNvCxnSpPr>
          <p:nvPr/>
        </p:nvCxnSpPr>
        <p:spPr>
          <a:xfrm>
            <a:off x="10045447" y="2642515"/>
            <a:ext cx="0" cy="1527944"/>
          </a:xfrm>
          <a:prstGeom prst="line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058B97E-F21E-8465-218F-609B142B0273}"/>
              </a:ext>
            </a:extLst>
          </p:cNvPr>
          <p:cNvSpPr txBox="1"/>
          <p:nvPr/>
        </p:nvSpPr>
        <p:spPr>
          <a:xfrm>
            <a:off x="900936" y="6272427"/>
            <a:ext cx="11216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base geometry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7FFA50C-0DAC-BB00-B0DE-966B64D61CB2}"/>
              </a:ext>
            </a:extLst>
          </p:cNvPr>
          <p:cNvSpPr txBox="1"/>
          <p:nvPr/>
        </p:nvSpPr>
        <p:spPr>
          <a:xfrm>
            <a:off x="3834282" y="6272427"/>
            <a:ext cx="11216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scatter points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E99ECB5-E24D-65A7-CD91-5540EE17D877}"/>
              </a:ext>
            </a:extLst>
          </p:cNvPr>
          <p:cNvSpPr txBox="1"/>
          <p:nvPr/>
        </p:nvSpPr>
        <p:spPr>
          <a:xfrm>
            <a:off x="6717990" y="6272427"/>
            <a:ext cx="11216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create instances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9B62BD4-11AD-1AF2-CC80-AA744FC0E5B7}"/>
              </a:ext>
            </a:extLst>
          </p:cNvPr>
          <p:cNvSpPr txBox="1"/>
          <p:nvPr/>
        </p:nvSpPr>
        <p:spPr>
          <a:xfrm>
            <a:off x="9420960" y="6272427"/>
            <a:ext cx="14470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assign colors/material</a:t>
            </a:r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CB6F73FB-7A41-10E0-A6EF-8686A7704041}"/>
              </a:ext>
            </a:extLst>
          </p:cNvPr>
          <p:cNvCxnSpPr>
            <a:cxnSpLocks/>
            <a:stCxn id="14" idx="2"/>
            <a:endCxn id="2" idx="0"/>
          </p:cNvCxnSpPr>
          <p:nvPr/>
        </p:nvCxnSpPr>
        <p:spPr>
          <a:xfrm rot="16200000" flipH="1">
            <a:off x="2833014" y="2688234"/>
            <a:ext cx="1676308" cy="1218387"/>
          </a:xfrm>
          <a:prstGeom prst="bentConnector3">
            <a:avLst>
              <a:gd name="adj1" fmla="val 68262"/>
            </a:avLst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9FC37FE7-F62C-42D0-D2FF-407C56DD6D3D}"/>
              </a:ext>
            </a:extLst>
          </p:cNvPr>
          <p:cNvCxnSpPr>
            <a:cxnSpLocks/>
            <a:stCxn id="15" idx="2"/>
            <a:endCxn id="6" idx="0"/>
          </p:cNvCxnSpPr>
          <p:nvPr/>
        </p:nvCxnSpPr>
        <p:spPr>
          <a:xfrm rot="16200000" flipH="1">
            <a:off x="5998990" y="2973639"/>
            <a:ext cx="709139" cy="1764372"/>
          </a:xfrm>
          <a:prstGeom prst="bentConnector3">
            <a:avLst/>
          </a:prstGeom>
          <a:ln w="9525">
            <a:solidFill>
              <a:schemeClr val="accent5">
                <a:lumMod val="7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5638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5400</TotalTime>
  <Words>894</Words>
  <Application>Microsoft Office PowerPoint</Application>
  <PresentationFormat>Widescreen</PresentationFormat>
  <Paragraphs>168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Bifrost Workshop  Lesson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Yingying Zeng</dc:creator>
  <cp:lastModifiedBy>Yingying Zeng</cp:lastModifiedBy>
  <cp:revision>1</cp:revision>
  <dcterms:created xsi:type="dcterms:W3CDTF">2023-04-12T02:44:34Z</dcterms:created>
  <dcterms:modified xsi:type="dcterms:W3CDTF">2023-04-25T16:41:10Z</dcterms:modified>
</cp:coreProperties>
</file>