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0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87" r:id="rId11"/>
    <p:sldId id="266" r:id="rId12"/>
    <p:sldId id="267" r:id="rId13"/>
    <p:sldId id="263" r:id="rId14"/>
    <p:sldId id="268" r:id="rId15"/>
    <p:sldId id="281" r:id="rId16"/>
    <p:sldId id="269" r:id="rId17"/>
    <p:sldId id="273" r:id="rId18"/>
    <p:sldId id="275" r:id="rId19"/>
    <p:sldId id="278" r:id="rId20"/>
    <p:sldId id="279" r:id="rId21"/>
    <p:sldId id="286" r:id="rId22"/>
    <p:sldId id="270" r:id="rId23"/>
    <p:sldId id="271" r:id="rId24"/>
    <p:sldId id="272" r:id="rId25"/>
    <p:sldId id="282" r:id="rId26"/>
    <p:sldId id="274" r:id="rId27"/>
    <p:sldId id="283" r:id="rId28"/>
    <p:sldId id="276" r:id="rId29"/>
    <p:sldId id="284" r:id="rId30"/>
    <p:sldId id="285" r:id="rId31"/>
    <p:sldId id="277" r:id="rId32"/>
    <p:sldId id="288" r:id="rId33"/>
    <p:sldId id="28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41A05D-26C6-477E-A764-4F9F2B89ED89}" v="41" dt="2023-04-19T02:16:25.5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8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gying Zeng" userId="fad4f09b-9143-4e74-91c1-b4028ee92ce4" providerId="ADAL" clId="{E341A05D-26C6-477E-A764-4F9F2B89ED89}"/>
    <pc:docChg chg="undo custSel addSld delSld modSld sldOrd">
      <pc:chgData name="Yingying Zeng" userId="fad4f09b-9143-4e74-91c1-b4028ee92ce4" providerId="ADAL" clId="{E341A05D-26C6-477E-A764-4F9F2B89ED89}" dt="2023-04-19T02:19:11.200" v="1288" actId="1076"/>
      <pc:docMkLst>
        <pc:docMk/>
      </pc:docMkLst>
      <pc:sldChg chg="ord">
        <pc:chgData name="Yingying Zeng" userId="fad4f09b-9143-4e74-91c1-b4028ee92ce4" providerId="ADAL" clId="{E341A05D-26C6-477E-A764-4F9F2B89ED89}" dt="2023-04-18T17:10:29.827" v="1"/>
        <pc:sldMkLst>
          <pc:docMk/>
          <pc:sldMk cId="2695457377" sldId="258"/>
        </pc:sldMkLst>
      </pc:sldChg>
      <pc:sldChg chg="modSp mod">
        <pc:chgData name="Yingying Zeng" userId="fad4f09b-9143-4e74-91c1-b4028ee92ce4" providerId="ADAL" clId="{E341A05D-26C6-477E-A764-4F9F2B89ED89}" dt="2023-04-18T17:11:46.101" v="2" actId="732"/>
        <pc:sldMkLst>
          <pc:docMk/>
          <pc:sldMk cId="32830481" sldId="269"/>
        </pc:sldMkLst>
        <pc:picChg chg="mod modCrop">
          <ac:chgData name="Yingying Zeng" userId="fad4f09b-9143-4e74-91c1-b4028ee92ce4" providerId="ADAL" clId="{E341A05D-26C6-477E-A764-4F9F2B89ED89}" dt="2023-04-18T17:11:46.101" v="2" actId="732"/>
          <ac:picMkLst>
            <pc:docMk/>
            <pc:sldMk cId="32830481" sldId="269"/>
            <ac:picMk id="3" creationId="{179EB1FA-A221-4606-AECC-D70C286E979E}"/>
          </ac:picMkLst>
        </pc:picChg>
      </pc:sldChg>
      <pc:sldChg chg="modSp mod setBg">
        <pc:chgData name="Yingying Zeng" userId="fad4f09b-9143-4e74-91c1-b4028ee92ce4" providerId="ADAL" clId="{E341A05D-26C6-477E-A764-4F9F2B89ED89}" dt="2023-04-18T17:12:26.166" v="4"/>
        <pc:sldMkLst>
          <pc:docMk/>
          <pc:sldMk cId="550498640" sldId="273"/>
        </pc:sldMkLst>
        <pc:spChg chg="mod">
          <ac:chgData name="Yingying Zeng" userId="fad4f09b-9143-4e74-91c1-b4028ee92ce4" providerId="ADAL" clId="{E341A05D-26C6-477E-A764-4F9F2B89ED89}" dt="2023-04-18T17:12:22.038" v="3" actId="207"/>
          <ac:spMkLst>
            <pc:docMk/>
            <pc:sldMk cId="550498640" sldId="273"/>
            <ac:spMk id="2" creationId="{42E061AC-6501-375F-B9F0-019C48E7587C}"/>
          </ac:spMkLst>
        </pc:spChg>
      </pc:sldChg>
      <pc:sldChg chg="addSp modSp mod">
        <pc:chgData name="Yingying Zeng" userId="fad4f09b-9143-4e74-91c1-b4028ee92ce4" providerId="ADAL" clId="{E341A05D-26C6-477E-A764-4F9F2B89ED89}" dt="2023-04-19T02:19:11.200" v="1288" actId="1076"/>
        <pc:sldMkLst>
          <pc:docMk/>
          <pc:sldMk cId="459869382" sldId="277"/>
        </pc:sldMkLst>
        <pc:spChg chg="mod">
          <ac:chgData name="Yingying Zeng" userId="fad4f09b-9143-4e74-91c1-b4028ee92ce4" providerId="ADAL" clId="{E341A05D-26C6-477E-A764-4F9F2B89ED89}" dt="2023-04-18T22:25:36.589" v="217" actId="1076"/>
          <ac:spMkLst>
            <pc:docMk/>
            <pc:sldMk cId="459869382" sldId="277"/>
            <ac:spMk id="3" creationId="{229559E4-C4A5-E9E0-CA1B-444A430A03D6}"/>
          </ac:spMkLst>
        </pc:spChg>
        <pc:spChg chg="add mod">
          <ac:chgData name="Yingying Zeng" userId="fad4f09b-9143-4e74-91c1-b4028ee92ce4" providerId="ADAL" clId="{E341A05D-26C6-477E-A764-4F9F2B89ED89}" dt="2023-04-19T02:19:11.200" v="1288" actId="1076"/>
          <ac:spMkLst>
            <pc:docMk/>
            <pc:sldMk cId="459869382" sldId="277"/>
            <ac:spMk id="5" creationId="{B25010E0-C91C-1139-68A1-71BD5E62EE3B}"/>
          </ac:spMkLst>
        </pc:spChg>
        <pc:picChg chg="mod">
          <ac:chgData name="Yingying Zeng" userId="fad4f09b-9143-4e74-91c1-b4028ee92ce4" providerId="ADAL" clId="{E341A05D-26C6-477E-A764-4F9F2B89ED89}" dt="2023-04-19T02:08:01.371" v="643" actId="1076"/>
          <ac:picMkLst>
            <pc:docMk/>
            <pc:sldMk cId="459869382" sldId="277"/>
            <ac:picMk id="4" creationId="{A38527FC-1BBE-EE5A-B5D5-7F9E1AC27F24}"/>
          </ac:picMkLst>
        </pc:picChg>
      </pc:sldChg>
      <pc:sldChg chg="modSp mod">
        <pc:chgData name="Yingying Zeng" userId="fad4f09b-9143-4e74-91c1-b4028ee92ce4" providerId="ADAL" clId="{E341A05D-26C6-477E-A764-4F9F2B89ED89}" dt="2023-04-18T20:55:56.098" v="201" actId="14100"/>
        <pc:sldMkLst>
          <pc:docMk/>
          <pc:sldMk cId="1007050215" sldId="278"/>
        </pc:sldMkLst>
        <pc:spChg chg="mod">
          <ac:chgData name="Yingying Zeng" userId="fad4f09b-9143-4e74-91c1-b4028ee92ce4" providerId="ADAL" clId="{E341A05D-26C6-477E-A764-4F9F2B89ED89}" dt="2023-04-18T20:55:56.098" v="201" actId="14100"/>
          <ac:spMkLst>
            <pc:docMk/>
            <pc:sldMk cId="1007050215" sldId="278"/>
            <ac:spMk id="4" creationId="{34E53FC0-C4BE-798D-8031-10679AA44456}"/>
          </ac:spMkLst>
        </pc:spChg>
      </pc:sldChg>
      <pc:sldChg chg="modSp mod">
        <pc:chgData name="Yingying Zeng" userId="fad4f09b-9143-4e74-91c1-b4028ee92ce4" providerId="ADAL" clId="{E341A05D-26C6-477E-A764-4F9F2B89ED89}" dt="2023-04-18T20:56:32.783" v="202" actId="20577"/>
        <pc:sldMkLst>
          <pc:docMk/>
          <pc:sldMk cId="889394779" sldId="282"/>
        </pc:sldMkLst>
        <pc:spChg chg="mod">
          <ac:chgData name="Yingying Zeng" userId="fad4f09b-9143-4e74-91c1-b4028ee92ce4" providerId="ADAL" clId="{E341A05D-26C6-477E-A764-4F9F2B89ED89}" dt="2023-04-18T20:56:32.783" v="202" actId="20577"/>
          <ac:spMkLst>
            <pc:docMk/>
            <pc:sldMk cId="889394779" sldId="282"/>
            <ac:spMk id="10" creationId="{C259E224-A5E8-54FB-608D-75D131E7EC5F}"/>
          </ac:spMkLst>
        </pc:spChg>
      </pc:sldChg>
      <pc:sldChg chg="addSp modSp mod modAnim">
        <pc:chgData name="Yingying Zeng" userId="fad4f09b-9143-4e74-91c1-b4028ee92ce4" providerId="ADAL" clId="{E341A05D-26C6-477E-A764-4F9F2B89ED89}" dt="2023-04-18T22:25:03.051" v="213" actId="1076"/>
        <pc:sldMkLst>
          <pc:docMk/>
          <pc:sldMk cId="1835523766" sldId="285"/>
        </pc:sldMkLst>
        <pc:picChg chg="add mod">
          <ac:chgData name="Yingying Zeng" userId="fad4f09b-9143-4e74-91c1-b4028ee92ce4" providerId="ADAL" clId="{E341A05D-26C6-477E-A764-4F9F2B89ED89}" dt="2023-04-18T22:24:58.686" v="212" actId="1076"/>
          <ac:picMkLst>
            <pc:docMk/>
            <pc:sldMk cId="1835523766" sldId="285"/>
            <ac:picMk id="3" creationId="{FDB5A13D-A1AA-1212-ADB9-7CD5A61877F2}"/>
          </ac:picMkLst>
        </pc:picChg>
        <pc:picChg chg="mod">
          <ac:chgData name="Yingying Zeng" userId="fad4f09b-9143-4e74-91c1-b4028ee92ce4" providerId="ADAL" clId="{E341A05D-26C6-477E-A764-4F9F2B89ED89}" dt="2023-04-18T22:25:03.051" v="213" actId="1076"/>
          <ac:picMkLst>
            <pc:docMk/>
            <pc:sldMk cId="1835523766" sldId="285"/>
            <ac:picMk id="4" creationId="{8D649383-C610-AB43-A33A-C56B33ECEE26}"/>
          </ac:picMkLst>
        </pc:picChg>
      </pc:sldChg>
      <pc:sldChg chg="modSp add mod ord">
        <pc:chgData name="Yingying Zeng" userId="fad4f09b-9143-4e74-91c1-b4028ee92ce4" providerId="ADAL" clId="{E341A05D-26C6-477E-A764-4F9F2B89ED89}" dt="2023-04-18T17:13:03.854" v="28" actId="20577"/>
        <pc:sldMkLst>
          <pc:docMk/>
          <pc:sldMk cId="3811072777" sldId="286"/>
        </pc:sldMkLst>
        <pc:spChg chg="mod">
          <ac:chgData name="Yingying Zeng" userId="fad4f09b-9143-4e74-91c1-b4028ee92ce4" providerId="ADAL" clId="{E341A05D-26C6-477E-A764-4F9F2B89ED89}" dt="2023-04-18T17:13:03.854" v="28" actId="20577"/>
          <ac:spMkLst>
            <pc:docMk/>
            <pc:sldMk cId="3811072777" sldId="286"/>
            <ac:spMk id="2" creationId="{42E061AC-6501-375F-B9F0-019C48E7587C}"/>
          </ac:spMkLst>
        </pc:spChg>
      </pc:sldChg>
      <pc:sldChg chg="add setBg">
        <pc:chgData name="Yingying Zeng" userId="fad4f09b-9143-4e74-91c1-b4028ee92ce4" providerId="ADAL" clId="{E341A05D-26C6-477E-A764-4F9F2B89ED89}" dt="2023-04-18T20:53:40.181" v="30"/>
        <pc:sldMkLst>
          <pc:docMk/>
          <pc:sldMk cId="3624693769" sldId="287"/>
        </pc:sldMkLst>
      </pc:sldChg>
      <pc:sldChg chg="addSp delSp modSp add mod delAnim">
        <pc:chgData name="Yingying Zeng" userId="fad4f09b-9143-4e74-91c1-b4028ee92ce4" providerId="ADAL" clId="{E341A05D-26C6-477E-A764-4F9F2B89ED89}" dt="2023-04-19T01:36:01.757" v="626" actId="208"/>
        <pc:sldMkLst>
          <pc:docMk/>
          <pc:sldMk cId="541298548" sldId="288"/>
        </pc:sldMkLst>
        <pc:spChg chg="del">
          <ac:chgData name="Yingying Zeng" userId="fad4f09b-9143-4e74-91c1-b4028ee92ce4" providerId="ADAL" clId="{E341A05D-26C6-477E-A764-4F9F2B89ED89}" dt="2023-04-19T01:21:46.262" v="239" actId="478"/>
          <ac:spMkLst>
            <pc:docMk/>
            <pc:sldMk cId="541298548" sldId="288"/>
            <ac:spMk id="5" creationId="{B25010E0-C91C-1139-68A1-71BD5E62EE3B}"/>
          </ac:spMkLst>
        </pc:spChg>
        <pc:spChg chg="add mod">
          <ac:chgData name="Yingying Zeng" userId="fad4f09b-9143-4e74-91c1-b4028ee92ce4" providerId="ADAL" clId="{E341A05D-26C6-477E-A764-4F9F2B89ED89}" dt="2023-04-19T01:27:29.675" v="335" actId="14100"/>
          <ac:spMkLst>
            <pc:docMk/>
            <pc:sldMk cId="541298548" sldId="288"/>
            <ac:spMk id="10" creationId="{0C5C34A9-D3C5-A21A-2EAF-857F09ABA3BD}"/>
          </ac:spMkLst>
        </pc:spChg>
        <pc:spChg chg="add mod">
          <ac:chgData name="Yingying Zeng" userId="fad4f09b-9143-4e74-91c1-b4028ee92ce4" providerId="ADAL" clId="{E341A05D-26C6-477E-A764-4F9F2B89ED89}" dt="2023-04-19T01:26:54.037" v="329" actId="14100"/>
          <ac:spMkLst>
            <pc:docMk/>
            <pc:sldMk cId="541298548" sldId="288"/>
            <ac:spMk id="11" creationId="{6FE3A40C-C556-EF83-4B92-FD10FE259A63}"/>
          </ac:spMkLst>
        </pc:spChg>
        <pc:spChg chg="add mod">
          <ac:chgData name="Yingying Zeng" userId="fad4f09b-9143-4e74-91c1-b4028ee92ce4" providerId="ADAL" clId="{E341A05D-26C6-477E-A764-4F9F2B89ED89}" dt="2023-04-19T01:28:43.749" v="385" actId="208"/>
          <ac:spMkLst>
            <pc:docMk/>
            <pc:sldMk cId="541298548" sldId="288"/>
            <ac:spMk id="12" creationId="{7FEF92A4-32EE-AA5F-FBD7-FE7D39B2C33B}"/>
          </ac:spMkLst>
        </pc:spChg>
        <pc:spChg chg="add mod">
          <ac:chgData name="Yingying Zeng" userId="fad4f09b-9143-4e74-91c1-b4028ee92ce4" providerId="ADAL" clId="{E341A05D-26C6-477E-A764-4F9F2B89ED89}" dt="2023-04-19T01:28:22.219" v="382" actId="14100"/>
          <ac:spMkLst>
            <pc:docMk/>
            <pc:sldMk cId="541298548" sldId="288"/>
            <ac:spMk id="13" creationId="{FC756937-10FE-958A-6612-2551821F4564}"/>
          </ac:spMkLst>
        </pc:spChg>
        <pc:spChg chg="add mod">
          <ac:chgData name="Yingying Zeng" userId="fad4f09b-9143-4e74-91c1-b4028ee92ce4" providerId="ADAL" clId="{E341A05D-26C6-477E-A764-4F9F2B89ED89}" dt="2023-04-19T01:28:25.128" v="383" actId="1076"/>
          <ac:spMkLst>
            <pc:docMk/>
            <pc:sldMk cId="541298548" sldId="288"/>
            <ac:spMk id="14" creationId="{8AEC1838-CC1B-DE36-8A71-14C8AC0ADCA1}"/>
          </ac:spMkLst>
        </pc:spChg>
        <pc:spChg chg="add mod">
          <ac:chgData name="Yingying Zeng" userId="fad4f09b-9143-4e74-91c1-b4028ee92ce4" providerId="ADAL" clId="{E341A05D-26C6-477E-A764-4F9F2B89ED89}" dt="2023-04-19T01:29:43.644" v="485" actId="14100"/>
          <ac:spMkLst>
            <pc:docMk/>
            <pc:sldMk cId="541298548" sldId="288"/>
            <ac:spMk id="15" creationId="{952C103A-E2B0-69C1-8178-ADD1319616E7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17" creationId="{B7EB3A43-6DDA-17D2-4E4E-EFDFD9BC0A7A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18" creationId="{539041BD-20C6-2F22-0274-F00EAC8856F2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19" creationId="{A11A69D9-F430-0C3D-6A04-F728DF6ED18B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0" creationId="{5E64101E-EEC4-F216-6A43-31953DC03AB7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1" creationId="{CE74CDED-B233-7801-ABEB-C2AF98CF8391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2" creationId="{95FE54FF-AAE1-8559-763D-15426DBFCB6F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3" creationId="{1019C92E-2012-5F4E-809A-047D6EDE4A50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4" creationId="{B3C3B212-D05B-CE1B-3359-2409000963C5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5" creationId="{244ADA01-E286-98CC-63FE-3B16F3E66304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6" creationId="{B38D24C7-9A52-1DAA-6011-9504AD88A004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7" creationId="{3F52DB49-F872-3095-A6C6-38F02D8573EB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8" creationId="{F2820356-7C38-5D8A-444F-67FCFD592EC4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29" creationId="{984F2187-CA93-E2FB-62ED-2156CB4B4054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0" creationId="{79A265E6-D32F-5A22-150B-9CF206DB16DD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1" creationId="{F0C55BCF-AAD8-D1D0-C01B-FB250A6D506D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2" creationId="{8FE9B149-9A9E-E705-8497-EDC2E1D375B5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3" creationId="{8038E54F-AB6E-9C43-5F3F-BB0B60ECF4BF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4" creationId="{AC03DC5F-97E4-F45C-4CEF-FA68E59FB93E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5" creationId="{9D3F2BB1-C6DF-EDC8-6A6D-C7754B4A0DAF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6" creationId="{8EB685D7-1FDD-B14A-B22C-5B7B013F3A4F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7" creationId="{F124B12F-C589-A906-679D-CFDDCA8B97E2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8" creationId="{03484D93-1C36-01D8-0989-89114E34B083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39" creationId="{597D9DCD-93B1-7B89-C396-8F35A31FC1C8}"/>
          </ac:spMkLst>
        </pc:spChg>
        <pc:spChg chg="add mod">
          <ac:chgData name="Yingying Zeng" userId="fad4f09b-9143-4e74-91c1-b4028ee92ce4" providerId="ADAL" clId="{E341A05D-26C6-477E-A764-4F9F2B89ED89}" dt="2023-04-19T01:35:15.472" v="620" actId="164"/>
          <ac:spMkLst>
            <pc:docMk/>
            <pc:sldMk cId="541298548" sldId="288"/>
            <ac:spMk id="40" creationId="{17BF4264-B4BA-1818-AEED-EA678DA9274E}"/>
          </ac:spMkLst>
        </pc:spChg>
        <pc:grpChg chg="add mod">
          <ac:chgData name="Yingying Zeng" userId="fad4f09b-9143-4e74-91c1-b4028ee92ce4" providerId="ADAL" clId="{E341A05D-26C6-477E-A764-4F9F2B89ED89}" dt="2023-04-19T01:35:20.128" v="621" actId="1076"/>
          <ac:grpSpMkLst>
            <pc:docMk/>
            <pc:sldMk cId="541298548" sldId="288"/>
            <ac:grpSpMk id="41" creationId="{0BC027A4-374B-2A8A-5141-71E60543C71F}"/>
          </ac:grpSpMkLst>
        </pc:grpChg>
        <pc:picChg chg="del">
          <ac:chgData name="Yingying Zeng" userId="fad4f09b-9143-4e74-91c1-b4028ee92ce4" providerId="ADAL" clId="{E341A05D-26C6-477E-A764-4F9F2B89ED89}" dt="2023-04-19T01:21:45.025" v="238" actId="478"/>
          <ac:picMkLst>
            <pc:docMk/>
            <pc:sldMk cId="541298548" sldId="288"/>
            <ac:picMk id="4" creationId="{A38527FC-1BBE-EE5A-B5D5-7F9E1AC27F24}"/>
          </ac:picMkLst>
        </pc:picChg>
        <pc:picChg chg="add del mod">
          <ac:chgData name="Yingying Zeng" userId="fad4f09b-9143-4e74-91c1-b4028ee92ce4" providerId="ADAL" clId="{E341A05D-26C6-477E-A764-4F9F2B89ED89}" dt="2023-04-19T01:25:42.502" v="242" actId="478"/>
          <ac:picMkLst>
            <pc:docMk/>
            <pc:sldMk cId="541298548" sldId="288"/>
            <ac:picMk id="7" creationId="{CEBF4EE3-6441-9E6A-1709-E42C619A77FF}"/>
          </ac:picMkLst>
        </pc:picChg>
        <pc:picChg chg="add mod">
          <ac:chgData name="Yingying Zeng" userId="fad4f09b-9143-4e74-91c1-b4028ee92ce4" providerId="ADAL" clId="{E341A05D-26C6-477E-A764-4F9F2B89ED89}" dt="2023-04-19T01:28:29.963" v="384" actId="34135"/>
          <ac:picMkLst>
            <pc:docMk/>
            <pc:sldMk cId="541298548" sldId="288"/>
            <ac:picMk id="9" creationId="{DBFE66BF-7A07-F062-DC2B-6A2EEB005FF1}"/>
          </ac:picMkLst>
        </pc:picChg>
        <pc:picChg chg="add mod">
          <ac:chgData name="Yingying Zeng" userId="fad4f09b-9143-4e74-91c1-b4028ee92ce4" providerId="ADAL" clId="{E341A05D-26C6-477E-A764-4F9F2B89ED89}" dt="2023-04-19T01:35:15.472" v="620" actId="164"/>
          <ac:picMkLst>
            <pc:docMk/>
            <pc:sldMk cId="541298548" sldId="288"/>
            <ac:picMk id="16" creationId="{5423BEDD-4812-B601-F602-74EA673D1F2C}"/>
          </ac:picMkLst>
        </pc:picChg>
        <pc:cxnChg chg="add mod">
          <ac:chgData name="Yingying Zeng" userId="fad4f09b-9143-4e74-91c1-b4028ee92ce4" providerId="ADAL" clId="{E341A05D-26C6-477E-A764-4F9F2B89ED89}" dt="2023-04-19T01:36:01.757" v="626" actId="208"/>
          <ac:cxnSpMkLst>
            <pc:docMk/>
            <pc:sldMk cId="541298548" sldId="288"/>
            <ac:cxnSpMk id="43" creationId="{827F291C-431A-3BBB-7FD5-936EF6EBDEEC}"/>
          </ac:cxnSpMkLst>
        </pc:cxnChg>
      </pc:sldChg>
      <pc:sldChg chg="addSp delSp modSp add del mod delAnim modAnim">
        <pc:chgData name="Yingying Zeng" userId="fad4f09b-9143-4e74-91c1-b4028ee92ce4" providerId="ADAL" clId="{E341A05D-26C6-477E-A764-4F9F2B89ED89}" dt="2023-04-18T22:25:20.419" v="214" actId="47"/>
        <pc:sldMkLst>
          <pc:docMk/>
          <pc:sldMk cId="3022906889" sldId="288"/>
        </pc:sldMkLst>
        <pc:picChg chg="add del mod">
          <ac:chgData name="Yingying Zeng" userId="fad4f09b-9143-4e74-91c1-b4028ee92ce4" providerId="ADAL" clId="{E341A05D-26C6-477E-A764-4F9F2B89ED89}" dt="2023-04-18T22:24:36.345" v="207" actId="21"/>
          <ac:picMkLst>
            <pc:docMk/>
            <pc:sldMk cId="3022906889" sldId="288"/>
            <ac:picMk id="3" creationId="{88424FC0-449F-FE7A-085F-4BF61EB754AE}"/>
          </ac:picMkLst>
        </pc:picChg>
        <pc:picChg chg="del">
          <ac:chgData name="Yingying Zeng" userId="fad4f09b-9143-4e74-91c1-b4028ee92ce4" providerId="ADAL" clId="{E341A05D-26C6-477E-A764-4F9F2B89ED89}" dt="2023-04-18T22:24:24.114" v="204" actId="478"/>
          <ac:picMkLst>
            <pc:docMk/>
            <pc:sldMk cId="3022906889" sldId="288"/>
            <ac:picMk id="4" creationId="{8D649383-C610-AB43-A33A-C56B33ECEE26}"/>
          </ac:picMkLst>
        </pc:picChg>
      </pc:sldChg>
      <pc:sldChg chg="addSp delSp modSp add mod">
        <pc:chgData name="Yingying Zeng" userId="fad4f09b-9143-4e74-91c1-b4028ee92ce4" providerId="ADAL" clId="{E341A05D-26C6-477E-A764-4F9F2B89ED89}" dt="2023-04-19T02:18:48.559" v="1287" actId="1076"/>
        <pc:sldMkLst>
          <pc:docMk/>
          <pc:sldMk cId="3330181581" sldId="289"/>
        </pc:sldMkLst>
        <pc:spChg chg="mod">
          <ac:chgData name="Yingying Zeng" userId="fad4f09b-9143-4e74-91c1-b4028ee92ce4" providerId="ADAL" clId="{E341A05D-26C6-477E-A764-4F9F2B89ED89}" dt="2023-04-19T02:09:56.943" v="710" actId="14100"/>
          <ac:spMkLst>
            <pc:docMk/>
            <pc:sldMk cId="3330181581" sldId="289"/>
            <ac:spMk id="10" creationId="{0C5C34A9-D3C5-A21A-2EAF-857F09ABA3BD}"/>
          </ac:spMkLst>
        </pc:spChg>
        <pc:spChg chg="mod">
          <ac:chgData name="Yingying Zeng" userId="fad4f09b-9143-4e74-91c1-b4028ee92ce4" providerId="ADAL" clId="{E341A05D-26C6-477E-A764-4F9F2B89ED89}" dt="2023-04-19T02:11:06.574" v="849" actId="207"/>
          <ac:spMkLst>
            <pc:docMk/>
            <pc:sldMk cId="3330181581" sldId="289"/>
            <ac:spMk id="11" creationId="{6FE3A40C-C556-EF83-4B92-FD10FE259A63}"/>
          </ac:spMkLst>
        </pc:spChg>
        <pc:spChg chg="mod">
          <ac:chgData name="Yingying Zeng" userId="fad4f09b-9143-4e74-91c1-b4028ee92ce4" providerId="ADAL" clId="{E341A05D-26C6-477E-A764-4F9F2B89ED89}" dt="2023-04-19T02:07:34.697" v="641" actId="14100"/>
          <ac:spMkLst>
            <pc:docMk/>
            <pc:sldMk cId="3330181581" sldId="289"/>
            <ac:spMk id="12" creationId="{7FEF92A4-32EE-AA5F-FBD7-FE7D39B2C33B}"/>
          </ac:spMkLst>
        </pc:spChg>
        <pc:spChg chg="mod">
          <ac:chgData name="Yingying Zeng" userId="fad4f09b-9143-4e74-91c1-b4028ee92ce4" providerId="ADAL" clId="{E341A05D-26C6-477E-A764-4F9F2B89ED89}" dt="2023-04-19T02:13:39.585" v="865" actId="208"/>
          <ac:spMkLst>
            <pc:docMk/>
            <pc:sldMk cId="3330181581" sldId="289"/>
            <ac:spMk id="13" creationId="{FC756937-10FE-958A-6612-2551821F4564}"/>
          </ac:spMkLst>
        </pc:spChg>
        <pc:spChg chg="mod">
          <ac:chgData name="Yingying Zeng" userId="fad4f09b-9143-4e74-91c1-b4028ee92ce4" providerId="ADAL" clId="{E341A05D-26C6-477E-A764-4F9F2B89ED89}" dt="2023-04-19T02:13:33.715" v="864" actId="207"/>
          <ac:spMkLst>
            <pc:docMk/>
            <pc:sldMk cId="3330181581" sldId="289"/>
            <ac:spMk id="14" creationId="{8AEC1838-CC1B-DE36-8A71-14C8AC0ADCA1}"/>
          </ac:spMkLst>
        </pc:spChg>
        <pc:spChg chg="mod">
          <ac:chgData name="Yingying Zeng" userId="fad4f09b-9143-4e74-91c1-b4028ee92ce4" providerId="ADAL" clId="{E341A05D-26C6-477E-A764-4F9F2B89ED89}" dt="2023-04-19T02:11:17.979" v="851" actId="1076"/>
          <ac:spMkLst>
            <pc:docMk/>
            <pc:sldMk cId="3330181581" sldId="289"/>
            <ac:spMk id="15" creationId="{952C103A-E2B0-69C1-8178-ADD1319616E7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0" creationId="{B285E2FB-DD47-C41A-6579-027FCF2DFC55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1" creationId="{BF2BA659-7AD3-0979-99B0-C5EF55910F72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2" creationId="{D7BC556C-057B-450F-AE03-566D6E2E540A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3" creationId="{6D4D21C6-A029-676F-6D2F-EC9B531ECD14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4" creationId="{E7F353B8-64ED-8540-F510-89A51D5B09EB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5" creationId="{745F3DAD-CF33-B04D-8A58-6A156B40D691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6" creationId="{4B295D3A-3257-8044-9CEE-18E8EDDF8E52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7" creationId="{AD87660E-F22B-A7E4-B961-90F09A499D8D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8" creationId="{68BA9489-FE76-1FF4-3B62-6F9E13328F9B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59" creationId="{F7B48F81-6A80-3F21-5374-6BB621844C83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0" creationId="{BE92C320-0DA7-60B7-E1BF-EB437BB4E046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1" creationId="{A2AFE371-7005-D714-A53C-3BA5F56B1586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2" creationId="{913B2095-8C3E-A155-C370-F8B1B2DF38AD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3" creationId="{89692D53-610F-9693-FC26-FAD7242F9325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4" creationId="{2FF46627-C151-FD51-3657-CFAA1373D55B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5" creationId="{28CD218B-5D32-D10D-4FE4-C9F06C6384AD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6" creationId="{E33876F1-B559-144C-E767-DB56D0E00D19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7" creationId="{6DC556D1-BB3E-8CA8-C2EA-175F22C9AD53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8" creationId="{DEFAD7F7-2A11-CCF2-D3EE-3D850922674D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69" creationId="{EF6EBA52-2D81-F88B-B24C-57F1BE327619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70" creationId="{039B564E-B54F-79C2-A2A7-3ED57EB55039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71" creationId="{4396CEC6-B1C4-5346-BE06-9ED9475A03CA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72" creationId="{98A93716-BD46-0E98-F172-BD7672ACE23C}"/>
          </ac:spMkLst>
        </pc:spChg>
        <pc:spChg chg="mod">
          <ac:chgData name="Yingying Zeng" userId="fad4f09b-9143-4e74-91c1-b4028ee92ce4" providerId="ADAL" clId="{E341A05D-26C6-477E-A764-4F9F2B89ED89}" dt="2023-04-19T02:11:47.372" v="852"/>
          <ac:spMkLst>
            <pc:docMk/>
            <pc:sldMk cId="3330181581" sldId="289"/>
            <ac:spMk id="73" creationId="{36F21E99-71C7-BF4C-52DD-4B6B7AD34792}"/>
          </ac:spMkLst>
        </pc:spChg>
        <pc:spChg chg="add mod">
          <ac:chgData name="Yingying Zeng" userId="fad4f09b-9143-4e74-91c1-b4028ee92ce4" providerId="ADAL" clId="{E341A05D-26C6-477E-A764-4F9F2B89ED89}" dt="2023-04-19T02:15:45.041" v="1126" actId="1076"/>
          <ac:spMkLst>
            <pc:docMk/>
            <pc:sldMk cId="3330181581" sldId="289"/>
            <ac:spMk id="76" creationId="{225E6BA1-4152-E74F-F844-68306B85213F}"/>
          </ac:spMkLst>
        </pc:spChg>
        <pc:spChg chg="add mod">
          <ac:chgData name="Yingying Zeng" userId="fad4f09b-9143-4e74-91c1-b4028ee92ce4" providerId="ADAL" clId="{E341A05D-26C6-477E-A764-4F9F2B89ED89}" dt="2023-04-19T02:18:48.559" v="1287" actId="1076"/>
          <ac:spMkLst>
            <pc:docMk/>
            <pc:sldMk cId="3330181581" sldId="289"/>
            <ac:spMk id="77" creationId="{C8615688-9802-8C4F-A5F6-0F5F9760AF00}"/>
          </ac:spMkLst>
        </pc:spChg>
        <pc:grpChg chg="del">
          <ac:chgData name="Yingying Zeng" userId="fad4f09b-9143-4e74-91c1-b4028ee92ce4" providerId="ADAL" clId="{E341A05D-26C6-477E-A764-4F9F2B89ED89}" dt="2023-04-19T02:08:45.809" v="646" actId="478"/>
          <ac:grpSpMkLst>
            <pc:docMk/>
            <pc:sldMk cId="3330181581" sldId="289"/>
            <ac:grpSpMk id="41" creationId="{0BC027A4-374B-2A8A-5141-71E60543C71F}"/>
          </ac:grpSpMkLst>
        </pc:grpChg>
        <pc:grpChg chg="add mod">
          <ac:chgData name="Yingying Zeng" userId="fad4f09b-9143-4e74-91c1-b4028ee92ce4" providerId="ADAL" clId="{E341A05D-26C6-477E-A764-4F9F2B89ED89}" dt="2023-04-19T02:11:53.341" v="853" actId="1076"/>
          <ac:grpSpMkLst>
            <pc:docMk/>
            <pc:sldMk cId="3330181581" sldId="289"/>
            <ac:grpSpMk id="48" creationId="{AA963D4F-5757-DCF2-FB9E-DDE38E617A43}"/>
          </ac:grpSpMkLst>
        </pc:grpChg>
        <pc:picChg chg="add mod ord">
          <ac:chgData name="Yingying Zeng" userId="fad4f09b-9143-4e74-91c1-b4028ee92ce4" providerId="ADAL" clId="{E341A05D-26C6-477E-A764-4F9F2B89ED89}" dt="2023-04-19T02:07:15.020" v="635" actId="34135"/>
          <ac:picMkLst>
            <pc:docMk/>
            <pc:sldMk cId="3330181581" sldId="289"/>
            <ac:picMk id="5" creationId="{D49B5847-E8E6-EB93-67D5-77B2B8E3836D}"/>
          </ac:picMkLst>
        </pc:picChg>
        <pc:picChg chg="del mod">
          <ac:chgData name="Yingying Zeng" userId="fad4f09b-9143-4e74-91c1-b4028ee92ce4" providerId="ADAL" clId="{E341A05D-26C6-477E-A764-4F9F2B89ED89}" dt="2023-04-19T02:06:37.680" v="629" actId="478"/>
          <ac:picMkLst>
            <pc:docMk/>
            <pc:sldMk cId="3330181581" sldId="289"/>
            <ac:picMk id="9" creationId="{DBFE66BF-7A07-F062-DC2B-6A2EEB005FF1}"/>
          </ac:picMkLst>
        </pc:picChg>
        <pc:picChg chg="add del mod">
          <ac:chgData name="Yingying Zeng" userId="fad4f09b-9143-4e74-91c1-b4028ee92ce4" providerId="ADAL" clId="{E341A05D-26C6-477E-A764-4F9F2B89ED89}" dt="2023-04-19T02:12:41.300" v="854" actId="478"/>
          <ac:picMkLst>
            <pc:docMk/>
            <pc:sldMk cId="3330181581" sldId="289"/>
            <ac:picMk id="47" creationId="{E6F832F9-A7C8-ACD1-B3C2-E2B8E86353C9}"/>
          </ac:picMkLst>
        </pc:picChg>
        <pc:picChg chg="mod">
          <ac:chgData name="Yingying Zeng" userId="fad4f09b-9143-4e74-91c1-b4028ee92ce4" providerId="ADAL" clId="{E341A05D-26C6-477E-A764-4F9F2B89ED89}" dt="2023-04-19T02:11:47.372" v="852"/>
          <ac:picMkLst>
            <pc:docMk/>
            <pc:sldMk cId="3330181581" sldId="289"/>
            <ac:picMk id="49" creationId="{598B3157-8534-7540-634B-F68ADF20D25F}"/>
          </ac:picMkLst>
        </pc:picChg>
        <pc:picChg chg="add mod">
          <ac:chgData name="Yingying Zeng" userId="fad4f09b-9143-4e74-91c1-b4028ee92ce4" providerId="ADAL" clId="{E341A05D-26C6-477E-A764-4F9F2B89ED89}" dt="2023-04-19T02:16:16.147" v="1127" actId="1076"/>
          <ac:picMkLst>
            <pc:docMk/>
            <pc:sldMk cId="3330181581" sldId="289"/>
            <ac:picMk id="75" creationId="{13C57C49-3291-B18C-1BA3-07061E917829}"/>
          </ac:picMkLst>
        </pc:picChg>
        <pc:cxnChg chg="mod">
          <ac:chgData name="Yingying Zeng" userId="fad4f09b-9143-4e74-91c1-b4028ee92ce4" providerId="ADAL" clId="{E341A05D-26C6-477E-A764-4F9F2B89ED89}" dt="2023-04-19T02:08:40.801" v="645" actId="14100"/>
          <ac:cxnSpMkLst>
            <pc:docMk/>
            <pc:sldMk cId="3330181581" sldId="289"/>
            <ac:cxnSpMk id="43" creationId="{827F291C-431A-3BBB-7FD5-936EF6EBDEE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24D55-8C17-41BA-BE06-C95487504F3C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F7E5D-152B-4971-BD00-8A6A4FDBA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40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14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88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slerp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03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08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Strand offset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87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Strand offset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440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476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113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77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8C8D3-C5A2-4D1B-AEA3-220E226FA06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49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988A9-323B-6855-7D6D-CBA50BE1C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AF80E-2AE7-932F-9C1A-92A03E345A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4BA9E-A2AB-99FE-4F8A-B46F0AE85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1F00C-C14B-BE51-88ED-AC0313CD1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B7790-CB04-E520-47F2-ACD5A87EF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2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1E1FF-C707-29B5-A958-E12DBBF1D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42987C-96B7-7CC9-08FD-2D211F6FE3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7598D4-CA54-C931-58EB-4B0FDB5ED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8C883-A73D-0BAE-7DCE-E2D4087F9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D447-2592-BB9F-7FBC-3306208EA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0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58A693-BF6B-490C-DEDB-EE71304E83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DC4BCE-7373-91D0-E82F-243561F12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3780-6B8D-E1F0-C590-CF42E020D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5B72C-8831-8292-5BB0-459A056B3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38E4F-ABC1-A2C7-ED2B-5211FA3BB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1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1B452-266E-5AEA-65D7-F2251809F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4679C-9302-7B68-A070-A648795CC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89514-4227-A71F-F780-3569C6419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E5467-7ADE-4529-5B5C-6AD1663CC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5F767-E85D-1F20-376E-CD5DBE961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59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AA973-EF77-6D6C-23BE-F4FC3819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32A8C4-A982-0F7A-2347-497D19F36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75FDB-3D1E-37E5-13F5-5F4268A74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74777-39F1-CD3D-09BD-99A38D155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4C4D94-B484-4B60-789C-6070D8BCE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825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75449-5879-A238-BF6D-AF3F661FB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42B01-999D-EFB0-E91D-42372FCF11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47F40B-2262-5A64-A352-C0CBE7597F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669BF8-9ACC-0370-181F-7B607BE5B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D689B-78FE-AE43-B649-C4ABB5C61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D8786E-1E29-C539-158D-4F3459431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072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35732-4556-BFBF-DAEF-5A389EA47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ED230-FAD7-4D67-4307-56584E3C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85D90-ABFC-477F-50F2-C11289DB3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DDD51D-244F-FE20-9BB2-6E9B3B67AA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6EF7F8-FF95-29D4-28A7-F2DEDF2D3F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4DE8FC-CC41-53B1-E97D-EA9D3DB64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43BE31-98D8-21C2-7987-AFD9C0C15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7D369-23DE-6E3F-B766-4913F7610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6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B893A-3B7D-4D68-36C7-4E06FDC0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40F3D4-1F7F-2454-FF8E-25FA52AAF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EC2B35-B4DB-4DB7-4415-48332D01D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D92BC2-EFF7-3310-42C4-50BDF6438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1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05D4CC-0572-83DB-BD14-F0FC8DECE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099156-D9DC-8ED6-7C25-69694FB0C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EE02BF-31F0-458D-09D3-11934751F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41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C8FA-07C8-8F51-D48D-EF4BF809B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AE427-700A-C31B-6FB4-A62C26AAB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223B65-D495-6880-9B55-31D186ED0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0161B8-57DF-A1D7-F252-0710B0AB5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185DC-8066-36CD-A023-A6B26C88A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CFD231-A1BD-2C2F-DE16-AF8FCCEF4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97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A8F85-FAEC-325D-C9F9-24E745A42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B4B08F-C8FD-45E8-63A8-960E389358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553C26-9CA5-A417-242D-D4770178C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BB8A78-F01F-F4D9-2865-B5104B028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5F397-57E9-29EC-3FD2-EF6C914FD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00FCC-1100-F9B7-9907-25EF5439A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5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478EAA-EB44-80FC-EC21-00B62025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B3931C-F7C9-A9AC-F35D-E54357D9A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55A2E-FD43-4FED-F096-21C09261AD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A8A6A-E9C7-40CF-BAF2-1EFA12A22E1E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31783-46AE-2D7B-A783-9A471A7E32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92A0EE-3E3B-AD66-23D2-0D2EE3BB6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57FEE-F669-4047-B611-AA4556B1D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26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8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27.png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27.png"/><Relationship Id="rId10" Type="http://schemas.openxmlformats.org/officeDocument/2006/relationships/image" Target="../media/image44.png"/><Relationship Id="rId4" Type="http://schemas.openxmlformats.org/officeDocument/2006/relationships/image" Target="../media/image39.JP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microsoft.com/office/2007/relationships/hdphoto" Target="../media/hdphoto2.wdp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69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G"/><Relationship Id="rId5" Type="http://schemas.openxmlformats.org/officeDocument/2006/relationships/image" Target="../media/image93.JP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2.JPG"/><Relationship Id="rId7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jp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4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309" y="44143"/>
            <a:ext cx="4006543" cy="1334322"/>
          </a:xfrm>
        </p:spPr>
        <p:txBody>
          <a:bodyPr>
            <a:normAutofit/>
          </a:bodyPr>
          <a:lstStyle/>
          <a:p>
            <a:pPr algn="l"/>
            <a:r>
              <a:rPr lang="en-US" sz="4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Bifrost Workshop</a:t>
            </a:r>
            <a:br>
              <a:rPr lang="en-US" sz="4000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 sz="4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Lesson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C4162A-46CA-A163-A31C-0932F9B34B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309" y="1470540"/>
            <a:ext cx="1761534" cy="165576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Iteration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Animation</a:t>
            </a:r>
          </a:p>
        </p:txBody>
      </p:sp>
      <p:pic>
        <p:nvPicPr>
          <p:cNvPr id="9" name="Picture 8" descr="A picture containing accessory, necklet&#10;&#10;Description automatically generated">
            <a:extLst>
              <a:ext uri="{FF2B5EF4-FFF2-40B4-BE49-F238E27FC236}">
                <a16:creationId xmlns:a16="http://schemas.microsoft.com/office/drawing/2014/main" id="{60E82C90-7403-0462-1D89-D264364DD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702" y="461502"/>
            <a:ext cx="5849155" cy="58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58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  <p:pic>
        <p:nvPicPr>
          <p:cNvPr id="7" name="Picture 6" descr="A picture containing text, light, night, dark&#10;&#10;Description automatically generated">
            <a:extLst>
              <a:ext uri="{FF2B5EF4-FFF2-40B4-BE49-F238E27FC236}">
                <a16:creationId xmlns:a16="http://schemas.microsoft.com/office/drawing/2014/main" id="{E7BA211D-7FF8-E53D-BC30-8D12360A7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3" y="807371"/>
            <a:ext cx="3233584" cy="2043507"/>
          </a:xfrm>
          <a:prstGeom prst="rect">
            <a:avLst/>
          </a:prstGeom>
        </p:spPr>
      </p:pic>
      <p:pic>
        <p:nvPicPr>
          <p:cNvPr id="9" name="Picture 8" descr="A picture containing light, night, dark&#10;&#10;Description automatically generated">
            <a:extLst>
              <a:ext uri="{FF2B5EF4-FFF2-40B4-BE49-F238E27FC236}">
                <a16:creationId xmlns:a16="http://schemas.microsoft.com/office/drawing/2014/main" id="{AD44B06A-EC70-C2DF-C1C6-38B55574B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343" y="768143"/>
            <a:ext cx="3268677" cy="2135377"/>
          </a:xfrm>
          <a:prstGeom prst="rect">
            <a:avLst/>
          </a:prstGeom>
        </p:spPr>
      </p:pic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1581812F-4C43-A3F9-9B7F-505E24534C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26" y="798983"/>
            <a:ext cx="3233584" cy="2061261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628E0112-9199-C00D-5FC4-B82547668874}"/>
              </a:ext>
            </a:extLst>
          </p:cNvPr>
          <p:cNvSpPr/>
          <p:nvPr/>
        </p:nvSpPr>
        <p:spPr>
          <a:xfrm>
            <a:off x="3543096" y="1732327"/>
            <a:ext cx="467688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705FF1-1B9B-1BCA-6DCB-E1EC2B30A888}"/>
              </a:ext>
            </a:extLst>
          </p:cNvPr>
          <p:cNvSpPr/>
          <p:nvPr/>
        </p:nvSpPr>
        <p:spPr>
          <a:xfrm>
            <a:off x="7424579" y="1732327"/>
            <a:ext cx="467688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554B34-8A7D-0840-E6E6-05FD3C1FB232}"/>
              </a:ext>
            </a:extLst>
          </p:cNvPr>
          <p:cNvSpPr txBox="1"/>
          <p:nvPr/>
        </p:nvSpPr>
        <p:spPr>
          <a:xfrm>
            <a:off x="2395058" y="2151776"/>
            <a:ext cx="2295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922AE6-783A-11A2-FAE1-0CF440986ED7}"/>
              </a:ext>
            </a:extLst>
          </p:cNvPr>
          <p:cNvSpPr txBox="1"/>
          <p:nvPr/>
        </p:nvSpPr>
        <p:spPr>
          <a:xfrm>
            <a:off x="2476005" y="2151776"/>
            <a:ext cx="2295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47C365-0731-2E9B-4EC8-E58945741D2F}"/>
              </a:ext>
            </a:extLst>
          </p:cNvPr>
          <p:cNvSpPr txBox="1"/>
          <p:nvPr/>
        </p:nvSpPr>
        <p:spPr>
          <a:xfrm>
            <a:off x="2435532" y="2021746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4A1D57-0D4B-190D-716D-1378AF1CEED7}"/>
              </a:ext>
            </a:extLst>
          </p:cNvPr>
          <p:cNvSpPr txBox="1"/>
          <p:nvPr/>
        </p:nvSpPr>
        <p:spPr>
          <a:xfrm>
            <a:off x="2222025" y="2076274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308BA2-1DCC-3643-0991-B6AE445E60E8}"/>
              </a:ext>
            </a:extLst>
          </p:cNvPr>
          <p:cNvSpPr txBox="1"/>
          <p:nvPr/>
        </p:nvSpPr>
        <p:spPr>
          <a:xfrm>
            <a:off x="2309428" y="2425825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AC2CA3-BCEF-90FB-DDE3-7F65E00659B1}"/>
              </a:ext>
            </a:extLst>
          </p:cNvPr>
          <p:cNvSpPr txBox="1"/>
          <p:nvPr/>
        </p:nvSpPr>
        <p:spPr>
          <a:xfrm>
            <a:off x="2883583" y="227632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C2ACE4-C672-4C40-9FB9-2BBBEF6CFD47}"/>
              </a:ext>
            </a:extLst>
          </p:cNvPr>
          <p:cNvSpPr txBox="1"/>
          <p:nvPr/>
        </p:nvSpPr>
        <p:spPr>
          <a:xfrm>
            <a:off x="2626626" y="1365681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299A62-9170-55EC-4205-CA89DB65A0C1}"/>
              </a:ext>
            </a:extLst>
          </p:cNvPr>
          <p:cNvSpPr txBox="1"/>
          <p:nvPr/>
        </p:nvSpPr>
        <p:spPr>
          <a:xfrm>
            <a:off x="1145970" y="1726408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21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8A17F33-8D3A-BC9F-CC3A-E18AFE9557D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87" t="8019" r="10383" b="10236"/>
          <a:stretch/>
        </p:blipFill>
        <p:spPr>
          <a:xfrm>
            <a:off x="346091" y="4003075"/>
            <a:ext cx="2190063" cy="139900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818A06A-8F70-7D2D-4BCE-F52B635007E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827" t="9381" r="8207" b="8454"/>
          <a:stretch/>
        </p:blipFill>
        <p:spPr>
          <a:xfrm>
            <a:off x="4008945" y="4007491"/>
            <a:ext cx="2190064" cy="1399008"/>
          </a:xfrm>
          <a:prstGeom prst="rect">
            <a:avLst/>
          </a:prstGeom>
        </p:spPr>
      </p:pic>
      <p:sp>
        <p:nvSpPr>
          <p:cNvPr id="33" name="Arrow: Right 32">
            <a:extLst>
              <a:ext uri="{FF2B5EF4-FFF2-40B4-BE49-F238E27FC236}">
                <a16:creationId xmlns:a16="http://schemas.microsoft.com/office/drawing/2014/main" id="{64C946DC-5FE2-032C-E20A-6C04BA2BBD1E}"/>
              </a:ext>
            </a:extLst>
          </p:cNvPr>
          <p:cNvSpPr/>
          <p:nvPr/>
        </p:nvSpPr>
        <p:spPr>
          <a:xfrm rot="10800000">
            <a:off x="1695817" y="4814060"/>
            <a:ext cx="270374" cy="149021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61DFE68-E651-50C3-CF30-B7BF456662E3}"/>
              </a:ext>
            </a:extLst>
          </p:cNvPr>
          <p:cNvSpPr/>
          <p:nvPr/>
        </p:nvSpPr>
        <p:spPr>
          <a:xfrm>
            <a:off x="1966217" y="4825624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>
            <a:extLst>
              <a:ext uri="{FF2B5EF4-FFF2-40B4-BE49-F238E27FC236}">
                <a16:creationId xmlns:a16="http://schemas.microsoft.com/office/drawing/2014/main" id="{87E67CA1-A90C-D0AC-4294-03EC852A5401}"/>
              </a:ext>
            </a:extLst>
          </p:cNvPr>
          <p:cNvSpPr/>
          <p:nvPr/>
        </p:nvSpPr>
        <p:spPr>
          <a:xfrm rot="10800000">
            <a:off x="1642608" y="4687895"/>
            <a:ext cx="661345" cy="605365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4A0EB182-B9BC-BC14-882C-7E58332C718B}"/>
              </a:ext>
            </a:extLst>
          </p:cNvPr>
          <p:cNvSpPr/>
          <p:nvPr/>
        </p:nvSpPr>
        <p:spPr>
          <a:xfrm rot="5400000">
            <a:off x="5424320" y="4648838"/>
            <a:ext cx="661345" cy="605365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1211EA6C-8D0E-1706-0659-D0A6B29F447C}"/>
              </a:ext>
            </a:extLst>
          </p:cNvPr>
          <p:cNvSpPr/>
          <p:nvPr/>
        </p:nvSpPr>
        <p:spPr>
          <a:xfrm rot="5400000">
            <a:off x="5557993" y="5012197"/>
            <a:ext cx="270374" cy="149021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B36A4FAA-DED6-5230-4990-76B0B729488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625" t="13035" r="9798" b="9803"/>
          <a:stretch/>
        </p:blipFill>
        <p:spPr>
          <a:xfrm>
            <a:off x="6797480" y="4007123"/>
            <a:ext cx="2224850" cy="1407842"/>
          </a:xfrm>
          <a:prstGeom prst="rect">
            <a:avLst/>
          </a:prstGeom>
        </p:spPr>
      </p:pic>
      <p:sp>
        <p:nvSpPr>
          <p:cNvPr id="44" name="Arrow: Right 43">
            <a:extLst>
              <a:ext uri="{FF2B5EF4-FFF2-40B4-BE49-F238E27FC236}">
                <a16:creationId xmlns:a16="http://schemas.microsoft.com/office/drawing/2014/main" id="{599DEC49-ADD1-D463-03A1-F604BEFA848A}"/>
              </a:ext>
            </a:extLst>
          </p:cNvPr>
          <p:cNvSpPr/>
          <p:nvPr/>
        </p:nvSpPr>
        <p:spPr>
          <a:xfrm>
            <a:off x="8194446" y="4821391"/>
            <a:ext cx="659827" cy="157119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DCB6CD2F-D936-91D1-E855-8CA7C5564972}"/>
              </a:ext>
            </a:extLst>
          </p:cNvPr>
          <p:cNvSpPr/>
          <p:nvPr/>
        </p:nvSpPr>
        <p:spPr>
          <a:xfrm>
            <a:off x="7410708" y="4111575"/>
            <a:ext cx="1480769" cy="1407842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6288FA9-9501-89A8-637B-B4AEE683008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871" t="12434" r="9784" b="14004"/>
          <a:stretch/>
        </p:blipFill>
        <p:spPr>
          <a:xfrm>
            <a:off x="9540709" y="4011357"/>
            <a:ext cx="2209911" cy="1407842"/>
          </a:xfrm>
          <a:prstGeom prst="rect">
            <a:avLst/>
          </a:prstGeom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ED5E3BD2-A1D2-6C4C-FF8A-772A89396859}"/>
              </a:ext>
            </a:extLst>
          </p:cNvPr>
          <p:cNvSpPr/>
          <p:nvPr/>
        </p:nvSpPr>
        <p:spPr>
          <a:xfrm>
            <a:off x="10770659" y="5230312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81D6B489-2378-8E91-C4EC-00F97D41A944}"/>
              </a:ext>
            </a:extLst>
          </p:cNvPr>
          <p:cNvSpPr/>
          <p:nvPr/>
        </p:nvSpPr>
        <p:spPr>
          <a:xfrm rot="16200000">
            <a:off x="10309730" y="4599621"/>
            <a:ext cx="1055521" cy="182204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F453C74-67A7-F16D-9A1F-A54AC53E06B8}"/>
              </a:ext>
            </a:extLst>
          </p:cNvPr>
          <p:cNvSpPr txBox="1"/>
          <p:nvPr/>
        </p:nvSpPr>
        <p:spPr>
          <a:xfrm>
            <a:off x="1700705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4EEB1A-06E9-77DC-C022-1FE466855E37}"/>
              </a:ext>
            </a:extLst>
          </p:cNvPr>
          <p:cNvSpPr txBox="1"/>
          <p:nvPr/>
        </p:nvSpPr>
        <p:spPr>
          <a:xfrm>
            <a:off x="5346445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4FDB885-EA6E-F174-FE72-CD5FC19950BD}"/>
              </a:ext>
            </a:extLst>
          </p:cNvPr>
          <p:cNvSpPr txBox="1"/>
          <p:nvPr/>
        </p:nvSpPr>
        <p:spPr>
          <a:xfrm>
            <a:off x="5749341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879032B-073D-3613-00E2-BABBACAF08CE}"/>
              </a:ext>
            </a:extLst>
          </p:cNvPr>
          <p:cNvSpPr txBox="1"/>
          <p:nvPr/>
        </p:nvSpPr>
        <p:spPr>
          <a:xfrm>
            <a:off x="8197813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BD80BA-B465-5419-E72A-C639AA2C82E7}"/>
              </a:ext>
            </a:extLst>
          </p:cNvPr>
          <p:cNvSpPr txBox="1"/>
          <p:nvPr/>
        </p:nvSpPr>
        <p:spPr>
          <a:xfrm>
            <a:off x="8600709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667AB5E-30D2-2FE3-9D6B-09F43C5D1BF5}"/>
              </a:ext>
            </a:extLst>
          </p:cNvPr>
          <p:cNvSpPr txBox="1"/>
          <p:nvPr/>
        </p:nvSpPr>
        <p:spPr>
          <a:xfrm>
            <a:off x="8398295" y="4421181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F5C6456-56F9-0811-C743-FB62D63B0BC5}"/>
              </a:ext>
            </a:extLst>
          </p:cNvPr>
          <p:cNvSpPr txBox="1"/>
          <p:nvPr/>
        </p:nvSpPr>
        <p:spPr>
          <a:xfrm>
            <a:off x="10156564" y="4592115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135093D-B7CB-37E9-C667-205FA678FEBA}"/>
              </a:ext>
            </a:extLst>
          </p:cNvPr>
          <p:cNvSpPr txBox="1"/>
          <p:nvPr/>
        </p:nvSpPr>
        <p:spPr>
          <a:xfrm>
            <a:off x="10948274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7B84F6-061D-5E92-1AF4-F77E2B3E6193}"/>
              </a:ext>
            </a:extLst>
          </p:cNvPr>
          <p:cNvSpPr txBox="1"/>
          <p:nvPr/>
        </p:nvSpPr>
        <p:spPr>
          <a:xfrm>
            <a:off x="11351170" y="4951520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219D85C-F2C6-FDEF-E1B3-88E8515D0F32}"/>
              </a:ext>
            </a:extLst>
          </p:cNvPr>
          <p:cNvSpPr txBox="1"/>
          <p:nvPr/>
        </p:nvSpPr>
        <p:spPr>
          <a:xfrm>
            <a:off x="11148756" y="4421181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D603470-A4F7-9D2A-9DF7-87B0EAEC3C0C}"/>
              </a:ext>
            </a:extLst>
          </p:cNvPr>
          <p:cNvSpPr/>
          <p:nvPr/>
        </p:nvSpPr>
        <p:spPr>
          <a:xfrm>
            <a:off x="5629096" y="4825624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CD2E154-330D-725F-D837-E4365501403A}"/>
              </a:ext>
            </a:extLst>
          </p:cNvPr>
          <p:cNvSpPr/>
          <p:nvPr/>
        </p:nvSpPr>
        <p:spPr>
          <a:xfrm>
            <a:off x="8051790" y="4829857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Arc 63">
            <a:extLst>
              <a:ext uri="{FF2B5EF4-FFF2-40B4-BE49-F238E27FC236}">
                <a16:creationId xmlns:a16="http://schemas.microsoft.com/office/drawing/2014/main" id="{14DBC892-5712-68A9-A4ED-6FFD1CDC8E24}"/>
              </a:ext>
            </a:extLst>
          </p:cNvPr>
          <p:cNvSpPr/>
          <p:nvPr/>
        </p:nvSpPr>
        <p:spPr>
          <a:xfrm rot="16200000">
            <a:off x="9678925" y="4131004"/>
            <a:ext cx="2242298" cy="2227156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4FB4B7-78A3-9F33-1239-3BE2D620C5AF}"/>
              </a:ext>
            </a:extLst>
          </p:cNvPr>
          <p:cNvSpPr txBox="1"/>
          <p:nvPr/>
        </p:nvSpPr>
        <p:spPr>
          <a:xfrm>
            <a:off x="1049812" y="3361111"/>
            <a:ext cx="14505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Get the direction and magnitude of the rotating vector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DB9986B-AE71-233E-8FB2-1DDEF1BD0FC3}"/>
              </a:ext>
            </a:extLst>
          </p:cNvPr>
          <p:cNvSpPr txBox="1"/>
          <p:nvPr/>
        </p:nvSpPr>
        <p:spPr>
          <a:xfrm>
            <a:off x="1441811" y="5641569"/>
            <a:ext cx="1764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rotate the vector to get the position of the next point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78AE8FF-D239-5BDF-AFFE-259889DD46A2}"/>
              </a:ext>
            </a:extLst>
          </p:cNvPr>
          <p:cNvSpPr txBox="1"/>
          <p:nvPr/>
        </p:nvSpPr>
        <p:spPr>
          <a:xfrm>
            <a:off x="4338777" y="5460727"/>
            <a:ext cx="17648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Repeat the same process</a:t>
            </a:r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A29478E4-BF79-1B1C-0A85-FB48532FC6DB}"/>
              </a:ext>
            </a:extLst>
          </p:cNvPr>
          <p:cNvSpPr/>
          <p:nvPr/>
        </p:nvSpPr>
        <p:spPr>
          <a:xfrm>
            <a:off x="3416437" y="4664189"/>
            <a:ext cx="294920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2CE011B1-83B3-7742-A57D-BC9AE60C723D}"/>
              </a:ext>
            </a:extLst>
          </p:cNvPr>
          <p:cNvSpPr/>
          <p:nvPr/>
        </p:nvSpPr>
        <p:spPr>
          <a:xfrm>
            <a:off x="6433312" y="4664189"/>
            <a:ext cx="294920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C5A43700-0FDD-9018-0ADE-31593081FB2F}"/>
              </a:ext>
            </a:extLst>
          </p:cNvPr>
          <p:cNvSpPr/>
          <p:nvPr/>
        </p:nvSpPr>
        <p:spPr>
          <a:xfrm>
            <a:off x="9193337" y="4664189"/>
            <a:ext cx="294920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992914D3-E759-FC46-0794-A58DEE8469D3}"/>
              </a:ext>
            </a:extLst>
          </p:cNvPr>
          <p:cNvCxnSpPr>
            <a:cxnSpLocks/>
          </p:cNvCxnSpPr>
          <p:nvPr/>
        </p:nvCxnSpPr>
        <p:spPr>
          <a:xfrm flipH="1">
            <a:off x="1848869" y="3944431"/>
            <a:ext cx="1" cy="800899"/>
          </a:xfrm>
          <a:prstGeom prst="straightConnector1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85B61887-A924-15E0-BDEB-3D940D58C1B1}"/>
              </a:ext>
            </a:extLst>
          </p:cNvPr>
          <p:cNvCxnSpPr/>
          <p:nvPr/>
        </p:nvCxnSpPr>
        <p:spPr>
          <a:xfrm rot="5400000" flipH="1" flipV="1">
            <a:off x="2036138" y="3899335"/>
            <a:ext cx="851078" cy="840912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643F2E75-E4F9-4CA4-048A-22A70CE05D33}"/>
              </a:ext>
            </a:extLst>
          </p:cNvPr>
          <p:cNvSpPr txBox="1"/>
          <p:nvPr/>
        </p:nvSpPr>
        <p:spPr>
          <a:xfrm>
            <a:off x="2481391" y="3504028"/>
            <a:ext cx="1450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Locate the center of rotation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C9E9FD0-5BB7-C768-E461-372B8F66C5AE}"/>
              </a:ext>
            </a:extLst>
          </p:cNvPr>
          <p:cNvSpPr txBox="1"/>
          <p:nvPr/>
        </p:nvSpPr>
        <p:spPr>
          <a:xfrm>
            <a:off x="590115" y="4483881"/>
            <a:ext cx="9090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Starting point</a:t>
            </a:r>
          </a:p>
        </p:txBody>
      </p: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4583D78F-F768-D47F-1C27-5E88C39B08CE}"/>
              </a:ext>
            </a:extLst>
          </p:cNvPr>
          <p:cNvCxnSpPr>
            <a:stCxn id="90" idx="2"/>
          </p:cNvCxnSpPr>
          <p:nvPr/>
        </p:nvCxnSpPr>
        <p:spPr>
          <a:xfrm rot="16200000" flipH="1">
            <a:off x="1193134" y="4581623"/>
            <a:ext cx="157584" cy="454541"/>
          </a:xfrm>
          <a:prstGeom prst="bentConnector2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7945ACEC-98AC-9A29-05E8-B6C40A642C0C}"/>
              </a:ext>
            </a:extLst>
          </p:cNvPr>
          <p:cNvCxnSpPr>
            <a:cxnSpLocks/>
          </p:cNvCxnSpPr>
          <p:nvPr/>
        </p:nvCxnSpPr>
        <p:spPr>
          <a:xfrm flipV="1">
            <a:off x="1775091" y="5356209"/>
            <a:ext cx="0" cy="285360"/>
          </a:xfrm>
          <a:prstGeom prst="straightConnector1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693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1B1772-3016-AE5A-746C-02988E946738}"/>
              </a:ext>
            </a:extLst>
          </p:cNvPr>
          <p:cNvSpPr/>
          <p:nvPr/>
        </p:nvSpPr>
        <p:spPr>
          <a:xfrm>
            <a:off x="8436509" y="4971972"/>
            <a:ext cx="74961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738595B-566F-FE8C-121B-15EEE7CEA541}"/>
              </a:ext>
            </a:extLst>
          </p:cNvPr>
          <p:cNvSpPr/>
          <p:nvPr/>
        </p:nvSpPr>
        <p:spPr>
          <a:xfrm>
            <a:off x="9130483" y="6489193"/>
            <a:ext cx="86265" cy="74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8D534E6-91E1-70DE-B0AD-9E77E4D3E7EF}"/>
              </a:ext>
            </a:extLst>
          </p:cNvPr>
          <p:cNvSpPr/>
          <p:nvPr/>
        </p:nvSpPr>
        <p:spPr>
          <a:xfrm>
            <a:off x="9140474" y="6215129"/>
            <a:ext cx="8626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1BF55C0-62B3-021D-8CB2-93284E2DAE22}"/>
              </a:ext>
            </a:extLst>
          </p:cNvPr>
          <p:cNvSpPr/>
          <p:nvPr/>
        </p:nvSpPr>
        <p:spPr>
          <a:xfrm>
            <a:off x="9134845" y="5966208"/>
            <a:ext cx="86265" cy="48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9E47D5E-8B7F-07E9-F394-9EE1EC555086}"/>
              </a:ext>
            </a:extLst>
          </p:cNvPr>
          <p:cNvGrpSpPr/>
          <p:nvPr/>
        </p:nvGrpSpPr>
        <p:grpSpPr>
          <a:xfrm>
            <a:off x="7493966" y="4945522"/>
            <a:ext cx="2415195" cy="1645230"/>
            <a:chOff x="7294230" y="5025073"/>
            <a:chExt cx="2415195" cy="1645230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44C8DEED-0C9D-B615-2335-6D0A9EAD66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387" t="8019" r="10383" b="10236"/>
            <a:stretch/>
          </p:blipFill>
          <p:spPr>
            <a:xfrm>
              <a:off x="7294230" y="5271295"/>
              <a:ext cx="2190063" cy="1399008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97091BC-3A39-239E-73B7-E255BCEA2BD6}"/>
                </a:ext>
              </a:extLst>
            </p:cNvPr>
            <p:cNvSpPr txBox="1"/>
            <p:nvPr/>
          </p:nvSpPr>
          <p:spPr>
            <a:xfrm>
              <a:off x="7391810" y="5025073"/>
              <a:ext cx="2317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Iteration 2: [0, 1, 1, 0, 0, 0, 0, 0, 0, 0]</a:t>
              </a:r>
            </a:p>
          </p:txBody>
        </p:sp>
        <p:sp>
          <p:nvSpPr>
            <p:cNvPr id="126" name="Arrow: Right 125">
              <a:extLst>
                <a:ext uri="{FF2B5EF4-FFF2-40B4-BE49-F238E27FC236}">
                  <a16:creationId xmlns:a16="http://schemas.microsoft.com/office/drawing/2014/main" id="{747D07AD-A568-04CF-B460-CD90BEE56BAE}"/>
                </a:ext>
              </a:extLst>
            </p:cNvPr>
            <p:cNvSpPr/>
            <p:nvPr/>
          </p:nvSpPr>
          <p:spPr>
            <a:xfrm rot="10800000">
              <a:off x="8635453" y="6092275"/>
              <a:ext cx="274884" cy="137234"/>
            </a:xfrm>
            <a:prstGeom prst="rightArrow">
              <a:avLst>
                <a:gd name="adj1" fmla="val 21536"/>
                <a:gd name="adj2" fmla="val 89897"/>
              </a:avLst>
            </a:prstGeom>
            <a:solidFill>
              <a:srgbClr val="3C274F"/>
            </a:solidFill>
            <a:ln w="6350">
              <a:solidFill>
                <a:srgbClr val="A686C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D9FF679-C185-1A0C-63A8-11540A7BE800}"/>
                </a:ext>
              </a:extLst>
            </p:cNvPr>
            <p:cNvSpPr/>
            <p:nvPr/>
          </p:nvSpPr>
          <p:spPr>
            <a:xfrm>
              <a:off x="8910155" y="6093914"/>
              <a:ext cx="125897" cy="125897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C08FDFB1-4BF3-2477-0AA7-FE1F88B11F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903" y="629868"/>
            <a:ext cx="9095097" cy="39466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0234DF3-F95E-1345-4833-50BD0F95D1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42" y="625008"/>
            <a:ext cx="2892142" cy="2512989"/>
          </a:xfrm>
          <a:prstGeom prst="rect">
            <a:avLst/>
          </a:prstGeom>
        </p:spPr>
      </p:pic>
      <p:pic>
        <p:nvPicPr>
          <p:cNvPr id="20" name="Picture 19" descr="Chart&#10;&#10;Description automatically generated">
            <a:extLst>
              <a:ext uri="{FF2B5EF4-FFF2-40B4-BE49-F238E27FC236}">
                <a16:creationId xmlns:a16="http://schemas.microsoft.com/office/drawing/2014/main" id="{22D8CC0B-D72D-C6E9-C5FE-E5152D8262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3" t="8454" r="11390" b="11584"/>
          <a:stretch/>
        </p:blipFill>
        <p:spPr>
          <a:xfrm>
            <a:off x="407369" y="5191743"/>
            <a:ext cx="2190063" cy="139900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7B37160-B300-FB31-FD9B-A22ADA02D093}"/>
              </a:ext>
            </a:extLst>
          </p:cNvPr>
          <p:cNvSpPr txBox="1"/>
          <p:nvPr/>
        </p:nvSpPr>
        <p:spPr>
          <a:xfrm>
            <a:off x="1792998" y="655607"/>
            <a:ext cx="1098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placeholder for Fibonacci sequence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EECDDB-9A1F-F9EA-0F74-72FF3655401C}"/>
              </a:ext>
            </a:extLst>
          </p:cNvPr>
          <p:cNvSpPr txBox="1"/>
          <p:nvPr/>
        </p:nvSpPr>
        <p:spPr>
          <a:xfrm>
            <a:off x="169974" y="1586706"/>
            <a:ext cx="23991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starting point for the spiral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8FC2A1-35D9-9BA3-F7F9-FD022AD4F375}"/>
              </a:ext>
            </a:extLst>
          </p:cNvPr>
          <p:cNvSpPr txBox="1"/>
          <p:nvPr/>
        </p:nvSpPr>
        <p:spPr>
          <a:xfrm>
            <a:off x="169974" y="2648182"/>
            <a:ext cx="15199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initial orientation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A7D5895-C11B-D37D-494C-DDB2E22646CA}"/>
              </a:ext>
            </a:extLst>
          </p:cNvPr>
          <p:cNvSpPr/>
          <p:nvPr/>
        </p:nvSpPr>
        <p:spPr>
          <a:xfrm>
            <a:off x="105546" y="725254"/>
            <a:ext cx="1687452" cy="7340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F218CF8-0E50-C5D8-7160-2AA60124BAE4}"/>
              </a:ext>
            </a:extLst>
          </p:cNvPr>
          <p:cNvSpPr/>
          <p:nvPr/>
        </p:nvSpPr>
        <p:spPr>
          <a:xfrm>
            <a:off x="88541" y="1828343"/>
            <a:ext cx="1772379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E7B83C8-9D43-36EA-2265-9B23EE392F72}"/>
              </a:ext>
            </a:extLst>
          </p:cNvPr>
          <p:cNvSpPr/>
          <p:nvPr/>
        </p:nvSpPr>
        <p:spPr>
          <a:xfrm>
            <a:off x="1134829" y="2441224"/>
            <a:ext cx="718515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AFD035D-E9DB-9F70-0AB5-D00BE86D90F9}"/>
              </a:ext>
            </a:extLst>
          </p:cNvPr>
          <p:cNvSpPr/>
          <p:nvPr/>
        </p:nvSpPr>
        <p:spPr>
          <a:xfrm>
            <a:off x="3752732" y="2441224"/>
            <a:ext cx="1965608" cy="1409744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4B16CC8-CDD1-37F9-2385-D9B19CE24F38}"/>
              </a:ext>
            </a:extLst>
          </p:cNvPr>
          <p:cNvSpPr txBox="1"/>
          <p:nvPr/>
        </p:nvSpPr>
        <p:spPr>
          <a:xfrm>
            <a:off x="3096902" y="602143"/>
            <a:ext cx="17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inside “iterate” compound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16E3475-6CAA-C6BC-9D88-5A8936B4F1EA}"/>
              </a:ext>
            </a:extLst>
          </p:cNvPr>
          <p:cNvSpPr/>
          <p:nvPr/>
        </p:nvSpPr>
        <p:spPr>
          <a:xfrm>
            <a:off x="2013228" y="1541522"/>
            <a:ext cx="766378" cy="116011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362F402-5E8B-C1A7-1E7F-32150E1D3A5B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2779606" y="2121579"/>
            <a:ext cx="322553" cy="0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A17A8B69-7EC0-7E8E-BE2D-6A3A520E54B7}"/>
              </a:ext>
            </a:extLst>
          </p:cNvPr>
          <p:cNvSpPr/>
          <p:nvPr/>
        </p:nvSpPr>
        <p:spPr>
          <a:xfrm>
            <a:off x="6027367" y="3505938"/>
            <a:ext cx="2910156" cy="988310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9EB0323-0411-C6D3-E31E-AC1F6A6B05EB}"/>
              </a:ext>
            </a:extLst>
          </p:cNvPr>
          <p:cNvSpPr/>
          <p:nvPr/>
        </p:nvSpPr>
        <p:spPr>
          <a:xfrm>
            <a:off x="7495430" y="1459345"/>
            <a:ext cx="730865" cy="662227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2BCFBBA-E3EF-BF42-F6FC-61FE7FE85BE5}"/>
              </a:ext>
            </a:extLst>
          </p:cNvPr>
          <p:cNvSpPr/>
          <p:nvPr/>
        </p:nvSpPr>
        <p:spPr>
          <a:xfrm>
            <a:off x="9811000" y="1541523"/>
            <a:ext cx="706240" cy="690400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FC1A86F-3164-D4B1-A194-59F7718D4143}"/>
              </a:ext>
            </a:extLst>
          </p:cNvPr>
          <p:cNvSpPr/>
          <p:nvPr/>
        </p:nvSpPr>
        <p:spPr>
          <a:xfrm>
            <a:off x="9038491" y="2600989"/>
            <a:ext cx="702000" cy="692892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1C61EC8-92D0-F1D8-72F5-85FF9F82E331}"/>
              </a:ext>
            </a:extLst>
          </p:cNvPr>
          <p:cNvSpPr/>
          <p:nvPr/>
        </p:nvSpPr>
        <p:spPr>
          <a:xfrm>
            <a:off x="9787954" y="3384969"/>
            <a:ext cx="706240" cy="620037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2B1E1D-EF14-EC71-2591-37E5179E254B}"/>
              </a:ext>
            </a:extLst>
          </p:cNvPr>
          <p:cNvSpPr txBox="1"/>
          <p:nvPr/>
        </p:nvSpPr>
        <p:spPr>
          <a:xfrm>
            <a:off x="524216" y="4945522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0: [0, 0, 0, 0, 0, 0, 0, 0, 0, 0]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8D1C750-3D62-7DF2-7BB2-379A17F34E0C}"/>
              </a:ext>
            </a:extLst>
          </p:cNvPr>
          <p:cNvSpPr txBox="1"/>
          <p:nvPr/>
        </p:nvSpPr>
        <p:spPr>
          <a:xfrm>
            <a:off x="4033164" y="4945522"/>
            <a:ext cx="2224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1: [0, 1, 0, 0, 0, 0, 0, 0, 0, 0]</a:t>
            </a:r>
          </a:p>
        </p:txBody>
      </p:sp>
      <p:pic>
        <p:nvPicPr>
          <p:cNvPr id="54" name="Picture 53" descr="Chart&#10;&#10;Description automatically generated">
            <a:extLst>
              <a:ext uri="{FF2B5EF4-FFF2-40B4-BE49-F238E27FC236}">
                <a16:creationId xmlns:a16="http://schemas.microsoft.com/office/drawing/2014/main" id="{E630D2E5-C293-D224-C00A-D7D61B9FE4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3" t="8454" r="11390" b="11584"/>
          <a:stretch/>
        </p:blipFill>
        <p:spPr>
          <a:xfrm>
            <a:off x="3935435" y="5191743"/>
            <a:ext cx="2190063" cy="1399008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96BF2F7C-0A3B-1E5B-364B-D7D0F1D465AA}"/>
              </a:ext>
            </a:extLst>
          </p:cNvPr>
          <p:cNvSpPr txBox="1"/>
          <p:nvPr/>
        </p:nvSpPr>
        <p:spPr>
          <a:xfrm>
            <a:off x="8835190" y="6149958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B9E9FF2-F0CB-5FD9-1E49-4A24F2B70329}"/>
              </a:ext>
            </a:extLst>
          </p:cNvPr>
          <p:cNvSpPr txBox="1"/>
          <p:nvPr/>
        </p:nvSpPr>
        <p:spPr>
          <a:xfrm>
            <a:off x="3681187" y="3859450"/>
            <a:ext cx="1965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get the Fibonacci value from the previous iteration and use it to scale the orientation vector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04E6A19-C1F0-BB49-D3F8-716375F59F77}"/>
              </a:ext>
            </a:extLst>
          </p:cNvPr>
          <p:cNvSpPr txBox="1"/>
          <p:nvPr/>
        </p:nvSpPr>
        <p:spPr>
          <a:xfrm>
            <a:off x="7211373" y="1223311"/>
            <a:ext cx="1591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get the center of rotation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55D0F30-B339-4500-8745-FA4AC05DDF82}"/>
              </a:ext>
            </a:extLst>
          </p:cNvPr>
          <p:cNvSpPr txBox="1"/>
          <p:nvPr/>
        </p:nvSpPr>
        <p:spPr>
          <a:xfrm>
            <a:off x="9176280" y="1180332"/>
            <a:ext cx="1462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add the new point position to the point positions array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9187EE5-80D6-DFD8-7DAA-47818C41F72C}"/>
              </a:ext>
            </a:extLst>
          </p:cNvPr>
          <p:cNvSpPr txBox="1"/>
          <p:nvPr/>
        </p:nvSpPr>
        <p:spPr>
          <a:xfrm>
            <a:off x="8802453" y="2246058"/>
            <a:ext cx="1233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calculate the position of the next point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984D7F9-EBE5-66C4-5BD8-3031BE0FB2C6}"/>
              </a:ext>
            </a:extLst>
          </p:cNvPr>
          <p:cNvSpPr txBox="1"/>
          <p:nvPr/>
        </p:nvSpPr>
        <p:spPr>
          <a:xfrm>
            <a:off x="9701302" y="3033675"/>
            <a:ext cx="1126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update the orientation vector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61A4419-115F-2656-FB9A-A14F954B4078}"/>
              </a:ext>
            </a:extLst>
          </p:cNvPr>
          <p:cNvSpPr txBox="1"/>
          <p:nvPr/>
        </p:nvSpPr>
        <p:spPr>
          <a:xfrm>
            <a:off x="5926128" y="3275106"/>
            <a:ext cx="136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rotate the scaled vector</a:t>
            </a:r>
          </a:p>
        </p:txBody>
      </p:sp>
      <p:cxnSp>
        <p:nvCxnSpPr>
          <p:cNvPr id="90" name="Connector: Elbow 89">
            <a:extLst>
              <a:ext uri="{FF2B5EF4-FFF2-40B4-BE49-F238E27FC236}">
                <a16:creationId xmlns:a16="http://schemas.microsoft.com/office/drawing/2014/main" id="{EE7C28BF-D506-7115-96E9-239144DFF4A6}"/>
              </a:ext>
            </a:extLst>
          </p:cNvPr>
          <p:cNvCxnSpPr>
            <a:cxnSpLocks/>
            <a:stCxn id="43" idx="3"/>
            <a:endCxn id="27" idx="3"/>
          </p:cNvCxnSpPr>
          <p:nvPr/>
        </p:nvCxnSpPr>
        <p:spPr>
          <a:xfrm>
            <a:off x="8937523" y="4000093"/>
            <a:ext cx="289216" cy="2237896"/>
          </a:xfrm>
          <a:prstGeom prst="bentConnector3">
            <a:avLst>
              <a:gd name="adj1" fmla="val 179041"/>
            </a:avLst>
          </a:prstGeom>
          <a:ln w="6350">
            <a:solidFill>
              <a:schemeClr val="accent4">
                <a:lumMod val="20000"/>
                <a:lumOff val="8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D37DC02C-DE13-A27F-0AC1-193CEC92060D}"/>
              </a:ext>
            </a:extLst>
          </p:cNvPr>
          <p:cNvCxnSpPr>
            <a:cxnSpLocks/>
            <a:stCxn id="46" idx="3"/>
            <a:endCxn id="42" idx="2"/>
          </p:cNvCxnSpPr>
          <p:nvPr/>
        </p:nvCxnSpPr>
        <p:spPr>
          <a:xfrm flipH="1">
            <a:off x="9173616" y="2947435"/>
            <a:ext cx="566875" cy="3616627"/>
          </a:xfrm>
          <a:prstGeom prst="bentConnector4">
            <a:avLst>
              <a:gd name="adj1" fmla="val -184971"/>
              <a:gd name="adj2" fmla="val 105253"/>
            </a:avLst>
          </a:prstGeom>
          <a:ln w="6350">
            <a:solidFill>
              <a:schemeClr val="accent4">
                <a:lumMod val="20000"/>
                <a:lumOff val="8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06D07B62-DEE4-B578-8045-D43777072BD2}"/>
              </a:ext>
            </a:extLst>
          </p:cNvPr>
          <p:cNvSpPr txBox="1"/>
          <p:nvPr/>
        </p:nvSpPr>
        <p:spPr>
          <a:xfrm>
            <a:off x="530700" y="4774888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Fibonacci sequence</a:t>
            </a:r>
          </a:p>
        </p:txBody>
      </p:sp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97797ABC-1E49-1E54-E8AB-5CB5B04713AD}"/>
              </a:ext>
            </a:extLst>
          </p:cNvPr>
          <p:cNvCxnSpPr>
            <a:cxnSpLocks/>
            <a:stCxn id="44" idx="2"/>
            <a:endCxn id="19" idx="0"/>
          </p:cNvCxnSpPr>
          <p:nvPr/>
        </p:nvCxnSpPr>
        <p:spPr>
          <a:xfrm rot="16200000" flipH="1">
            <a:off x="6597102" y="3385332"/>
            <a:ext cx="3844636" cy="1317115"/>
          </a:xfrm>
          <a:prstGeom prst="bentConnector3">
            <a:avLst>
              <a:gd name="adj1" fmla="val 33028"/>
            </a:avLst>
          </a:prstGeom>
          <a:ln w="6350">
            <a:solidFill>
              <a:schemeClr val="accent4">
                <a:lumMod val="20000"/>
                <a:lumOff val="8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Arc 126">
            <a:extLst>
              <a:ext uri="{FF2B5EF4-FFF2-40B4-BE49-F238E27FC236}">
                <a16:creationId xmlns:a16="http://schemas.microsoft.com/office/drawing/2014/main" id="{70B3135B-F2E3-1983-AA44-5CFC8F05F2BC}"/>
              </a:ext>
            </a:extLst>
          </p:cNvPr>
          <p:cNvSpPr/>
          <p:nvPr/>
        </p:nvSpPr>
        <p:spPr>
          <a:xfrm rot="10800000">
            <a:off x="8783487" y="5834476"/>
            <a:ext cx="691810" cy="633251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613222-8F16-04AA-C7F0-8318D503B4D2}"/>
              </a:ext>
            </a:extLst>
          </p:cNvPr>
          <p:cNvSpPr/>
          <p:nvPr/>
        </p:nvSpPr>
        <p:spPr>
          <a:xfrm>
            <a:off x="5593848" y="3035914"/>
            <a:ext cx="76092" cy="45719"/>
          </a:xfrm>
          <a:prstGeom prst="rect">
            <a:avLst/>
          </a:prstGeom>
          <a:solidFill>
            <a:srgbClr val="22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B504B78C-C35F-82AC-1802-029AE68D2EA6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rot="16200000" flipH="1">
            <a:off x="6107773" y="2605754"/>
            <a:ext cx="1890339" cy="2842096"/>
          </a:xfrm>
          <a:prstGeom prst="bentConnector3">
            <a:avLst>
              <a:gd name="adj1" fmla="val 87926"/>
            </a:avLst>
          </a:prstGeom>
          <a:ln w="6350">
            <a:solidFill>
              <a:schemeClr val="accent4">
                <a:lumMod val="20000"/>
                <a:lumOff val="8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Picture 9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E9167E75-AF14-AEF7-A507-8BAF15ACD5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991" y="4148558"/>
            <a:ext cx="755978" cy="29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767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E0234DF3-F95E-1345-4833-50BD0F95D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5008"/>
            <a:ext cx="2892142" cy="2512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  <p:pic>
        <p:nvPicPr>
          <p:cNvPr id="20" name="Picture 19" descr="Chart&#10;&#10;Description automatically generated">
            <a:extLst>
              <a:ext uri="{FF2B5EF4-FFF2-40B4-BE49-F238E27FC236}">
                <a16:creationId xmlns:a16="http://schemas.microsoft.com/office/drawing/2014/main" id="{22D8CC0B-D72D-C6E9-C5FE-E5152D8262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3" t="8454" r="11390" b="11584"/>
          <a:stretch/>
        </p:blipFill>
        <p:spPr>
          <a:xfrm>
            <a:off x="177617" y="3490387"/>
            <a:ext cx="2190063" cy="139900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7B37160-B300-FB31-FD9B-A22ADA02D093}"/>
              </a:ext>
            </a:extLst>
          </p:cNvPr>
          <p:cNvSpPr txBox="1"/>
          <p:nvPr/>
        </p:nvSpPr>
        <p:spPr>
          <a:xfrm>
            <a:off x="1793440" y="655607"/>
            <a:ext cx="1098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placeholder for Fibonacci sequence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EECDDB-9A1F-F9EA-0F74-72FF3655401C}"/>
              </a:ext>
            </a:extLst>
          </p:cNvPr>
          <p:cNvSpPr txBox="1"/>
          <p:nvPr/>
        </p:nvSpPr>
        <p:spPr>
          <a:xfrm>
            <a:off x="170416" y="1586706"/>
            <a:ext cx="23991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starting point for the spiral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8FC2A1-35D9-9BA3-F7F9-FD022AD4F375}"/>
              </a:ext>
            </a:extLst>
          </p:cNvPr>
          <p:cNvSpPr txBox="1"/>
          <p:nvPr/>
        </p:nvSpPr>
        <p:spPr>
          <a:xfrm>
            <a:off x="170416" y="2648182"/>
            <a:ext cx="15199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initial orientation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A7D5895-C11B-D37D-494C-DDB2E22646CA}"/>
              </a:ext>
            </a:extLst>
          </p:cNvPr>
          <p:cNvSpPr/>
          <p:nvPr/>
        </p:nvSpPr>
        <p:spPr>
          <a:xfrm>
            <a:off x="105988" y="725254"/>
            <a:ext cx="1687452" cy="7340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F218CF8-0E50-C5D8-7160-2AA60124BAE4}"/>
              </a:ext>
            </a:extLst>
          </p:cNvPr>
          <p:cNvSpPr/>
          <p:nvPr/>
        </p:nvSpPr>
        <p:spPr>
          <a:xfrm>
            <a:off x="88983" y="1828343"/>
            <a:ext cx="1772379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E7B83C8-9D43-36EA-2265-9B23EE392F72}"/>
              </a:ext>
            </a:extLst>
          </p:cNvPr>
          <p:cNvSpPr/>
          <p:nvPr/>
        </p:nvSpPr>
        <p:spPr>
          <a:xfrm>
            <a:off x="1135271" y="2441224"/>
            <a:ext cx="718515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16E3475-6CAA-C6BC-9D88-5A8936B4F1EA}"/>
              </a:ext>
            </a:extLst>
          </p:cNvPr>
          <p:cNvSpPr/>
          <p:nvPr/>
        </p:nvSpPr>
        <p:spPr>
          <a:xfrm>
            <a:off x="2013670" y="1541522"/>
            <a:ext cx="766378" cy="116011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362F402-5E8B-C1A7-1E7F-32150E1D3A5B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2780048" y="2121579"/>
            <a:ext cx="322553" cy="0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9C2B1E1D-EF14-EC71-2591-37E5179E254B}"/>
              </a:ext>
            </a:extLst>
          </p:cNvPr>
          <p:cNvSpPr txBox="1"/>
          <p:nvPr/>
        </p:nvSpPr>
        <p:spPr>
          <a:xfrm>
            <a:off x="294464" y="3244166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0: [0, 0, 0, 0, 0, 0, 0, 0, 0, 0]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8D1C750-3D62-7DF2-7BB2-379A17F34E0C}"/>
              </a:ext>
            </a:extLst>
          </p:cNvPr>
          <p:cNvSpPr txBox="1"/>
          <p:nvPr/>
        </p:nvSpPr>
        <p:spPr>
          <a:xfrm>
            <a:off x="280846" y="5025073"/>
            <a:ext cx="2224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1: [0, 1, 0, 0, 0, 0, 0, 0, 0, 0]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97091BC-3A39-239E-73B7-E255BCEA2BD6}"/>
              </a:ext>
            </a:extLst>
          </p:cNvPr>
          <p:cNvSpPr txBox="1"/>
          <p:nvPr/>
        </p:nvSpPr>
        <p:spPr>
          <a:xfrm>
            <a:off x="2700035" y="5029490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2: [0,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1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, 1, 0, 0, 0, 0, 0, 0, 0]</a:t>
            </a:r>
          </a:p>
        </p:txBody>
      </p:sp>
      <p:pic>
        <p:nvPicPr>
          <p:cNvPr id="54" name="Picture 53" descr="Chart&#10;&#10;Description automatically generated">
            <a:extLst>
              <a:ext uri="{FF2B5EF4-FFF2-40B4-BE49-F238E27FC236}">
                <a16:creationId xmlns:a16="http://schemas.microsoft.com/office/drawing/2014/main" id="{E630D2E5-C293-D224-C00A-D7D61B9FE4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3" t="8454" r="11390" b="11584"/>
          <a:stretch/>
        </p:blipFill>
        <p:spPr>
          <a:xfrm>
            <a:off x="183117" y="5271294"/>
            <a:ext cx="2190063" cy="139900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44C8DEED-0C9D-B615-2335-6D0A9EAD66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87" t="8019" r="10383" b="10236"/>
          <a:stretch/>
        </p:blipFill>
        <p:spPr>
          <a:xfrm>
            <a:off x="2602455" y="5275712"/>
            <a:ext cx="2190063" cy="13990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1EEA5A-6AB3-47F0-3EE7-5719B2505BCA}"/>
              </a:ext>
            </a:extLst>
          </p:cNvPr>
          <p:cNvSpPr txBox="1"/>
          <p:nvPr/>
        </p:nvSpPr>
        <p:spPr>
          <a:xfrm>
            <a:off x="5115650" y="5025073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3: [0, 1,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1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, 2, 0, 0, 0, 0, 0, 0]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B12554-2136-2725-0836-7FE149C71FEC}"/>
              </a:ext>
            </a:extLst>
          </p:cNvPr>
          <p:cNvSpPr txBox="1"/>
          <p:nvPr/>
        </p:nvSpPr>
        <p:spPr>
          <a:xfrm>
            <a:off x="7547012" y="5025073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4: [0, 1, 1,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2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, 3, 0, 0, 0, 0, 0]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611997-1265-0F79-7B02-68DF4B81133E}"/>
              </a:ext>
            </a:extLst>
          </p:cNvPr>
          <p:cNvSpPr txBox="1"/>
          <p:nvPr/>
        </p:nvSpPr>
        <p:spPr>
          <a:xfrm>
            <a:off x="9874385" y="5025073"/>
            <a:ext cx="2317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Iteration 5: [0, 1, 1, 2,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3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, 5, 0, 0, 0, 0]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FECDF8-BBC5-76B4-CDCE-26A1BFFADF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827" t="9381" r="8207" b="8454"/>
          <a:stretch/>
        </p:blipFill>
        <p:spPr>
          <a:xfrm>
            <a:off x="5010565" y="5280128"/>
            <a:ext cx="2190064" cy="1399008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945AEEF3-4251-B54A-904B-2E4AA4928853}"/>
              </a:ext>
            </a:extLst>
          </p:cNvPr>
          <p:cNvSpPr/>
          <p:nvPr/>
        </p:nvSpPr>
        <p:spPr>
          <a:xfrm rot="10800000">
            <a:off x="3952181" y="6086697"/>
            <a:ext cx="270374" cy="149021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9D9FF679-C185-1A0C-63A8-11540A7BE800}"/>
              </a:ext>
            </a:extLst>
          </p:cNvPr>
          <p:cNvSpPr/>
          <p:nvPr/>
        </p:nvSpPr>
        <p:spPr>
          <a:xfrm>
            <a:off x="4222581" y="6098261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F14CECA6-0F8A-826C-11E7-057AA1BC845B}"/>
              </a:ext>
            </a:extLst>
          </p:cNvPr>
          <p:cNvSpPr/>
          <p:nvPr/>
        </p:nvSpPr>
        <p:spPr>
          <a:xfrm rot="10800000">
            <a:off x="3898972" y="5960532"/>
            <a:ext cx="661345" cy="605365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67054955-B5AC-4AE4-7754-41A85042D1A4}"/>
              </a:ext>
            </a:extLst>
          </p:cNvPr>
          <p:cNvSpPr/>
          <p:nvPr/>
        </p:nvSpPr>
        <p:spPr>
          <a:xfrm rot="5400000">
            <a:off x="6425940" y="5921475"/>
            <a:ext cx="661345" cy="605365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2A4ADB6-3D9C-BFEF-A7D1-FAEF91591BA4}"/>
              </a:ext>
            </a:extLst>
          </p:cNvPr>
          <p:cNvSpPr/>
          <p:nvPr/>
        </p:nvSpPr>
        <p:spPr>
          <a:xfrm rot="5400000">
            <a:off x="6559613" y="6284834"/>
            <a:ext cx="270374" cy="149021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6B65D01-83B1-0B73-832D-4F8811DADA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625" t="13035" r="9798" b="9803"/>
          <a:stretch/>
        </p:blipFill>
        <p:spPr>
          <a:xfrm>
            <a:off x="7396204" y="5279760"/>
            <a:ext cx="2224850" cy="1407842"/>
          </a:xfrm>
          <a:prstGeom prst="rect">
            <a:avLst/>
          </a:prstGeom>
        </p:spPr>
      </p:pic>
      <p:sp>
        <p:nvSpPr>
          <p:cNvPr id="27" name="Arrow: Right 26">
            <a:extLst>
              <a:ext uri="{FF2B5EF4-FFF2-40B4-BE49-F238E27FC236}">
                <a16:creationId xmlns:a16="http://schemas.microsoft.com/office/drawing/2014/main" id="{66EE936D-00AB-2E55-3F69-75ED7033FF25}"/>
              </a:ext>
            </a:extLst>
          </p:cNvPr>
          <p:cNvSpPr/>
          <p:nvPr/>
        </p:nvSpPr>
        <p:spPr>
          <a:xfrm>
            <a:off x="8793170" y="6094028"/>
            <a:ext cx="659827" cy="157119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C6B7E746-ED1C-3863-9953-0D2E3D7C8A9E}"/>
              </a:ext>
            </a:extLst>
          </p:cNvPr>
          <p:cNvSpPr/>
          <p:nvPr/>
        </p:nvSpPr>
        <p:spPr>
          <a:xfrm>
            <a:off x="8009432" y="5384212"/>
            <a:ext cx="1480769" cy="1407842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91F7E376-A242-321A-E267-6C1716F6B5D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871" t="12434" r="9784" b="14004"/>
          <a:stretch/>
        </p:blipFill>
        <p:spPr>
          <a:xfrm>
            <a:off x="9819046" y="5283994"/>
            <a:ext cx="2209911" cy="1407842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74609F61-7437-A652-1694-4FCA43BFB2FE}"/>
              </a:ext>
            </a:extLst>
          </p:cNvPr>
          <p:cNvSpPr/>
          <p:nvPr/>
        </p:nvSpPr>
        <p:spPr>
          <a:xfrm>
            <a:off x="11048996" y="6502949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A24E209B-4F0B-12D1-2C81-F36534E64409}"/>
              </a:ext>
            </a:extLst>
          </p:cNvPr>
          <p:cNvSpPr/>
          <p:nvPr/>
        </p:nvSpPr>
        <p:spPr>
          <a:xfrm rot="16200000">
            <a:off x="10588067" y="5872258"/>
            <a:ext cx="1055521" cy="182204"/>
          </a:xfrm>
          <a:prstGeom prst="rightArrow">
            <a:avLst>
              <a:gd name="adj1" fmla="val 21536"/>
              <a:gd name="adj2" fmla="val 89897"/>
            </a:avLst>
          </a:prstGeom>
          <a:solidFill>
            <a:srgbClr val="3C274F"/>
          </a:solidFill>
          <a:ln w="6350">
            <a:solidFill>
              <a:srgbClr val="A686C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c 59">
            <a:extLst>
              <a:ext uri="{FF2B5EF4-FFF2-40B4-BE49-F238E27FC236}">
                <a16:creationId xmlns:a16="http://schemas.microsoft.com/office/drawing/2014/main" id="{B8AEAF79-86B9-75CC-562A-04A56B68CA2C}"/>
              </a:ext>
            </a:extLst>
          </p:cNvPr>
          <p:cNvSpPr/>
          <p:nvPr/>
        </p:nvSpPr>
        <p:spPr>
          <a:xfrm rot="16200000">
            <a:off x="9977351" y="5402206"/>
            <a:ext cx="2242298" cy="2227156"/>
          </a:xfrm>
          <a:prstGeom prst="arc">
            <a:avLst>
              <a:gd name="adj1" fmla="val 16308524"/>
              <a:gd name="adj2" fmla="val 0"/>
            </a:avLst>
          </a:prstGeom>
          <a:ln>
            <a:solidFill>
              <a:schemeClr val="accent4">
                <a:lumMod val="40000"/>
                <a:lumOff val="60000"/>
              </a:schemeClr>
            </a:solidFill>
            <a:prstDash val="sysDash"/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C2AEBBF-7301-BD2C-7F40-D9BB8B34DFE4}"/>
              </a:ext>
            </a:extLst>
          </p:cNvPr>
          <p:cNvSpPr txBox="1"/>
          <p:nvPr/>
        </p:nvSpPr>
        <p:spPr>
          <a:xfrm>
            <a:off x="3957069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84F1E64-9381-D713-27B5-62F99C444985}"/>
              </a:ext>
            </a:extLst>
          </p:cNvPr>
          <p:cNvSpPr txBox="1"/>
          <p:nvPr/>
        </p:nvSpPr>
        <p:spPr>
          <a:xfrm>
            <a:off x="6348065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43B231F-5FFF-8F78-3D2D-DBF92E10036F}"/>
              </a:ext>
            </a:extLst>
          </p:cNvPr>
          <p:cNvSpPr txBox="1"/>
          <p:nvPr/>
        </p:nvSpPr>
        <p:spPr>
          <a:xfrm>
            <a:off x="6750961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1FE84A-0BF9-5095-A9D5-FC1B2F0AF691}"/>
              </a:ext>
            </a:extLst>
          </p:cNvPr>
          <p:cNvSpPr txBox="1"/>
          <p:nvPr/>
        </p:nvSpPr>
        <p:spPr>
          <a:xfrm>
            <a:off x="8796537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2914E94-A468-581C-988B-48928F76AAD7}"/>
              </a:ext>
            </a:extLst>
          </p:cNvPr>
          <p:cNvSpPr txBox="1"/>
          <p:nvPr/>
        </p:nvSpPr>
        <p:spPr>
          <a:xfrm>
            <a:off x="9199433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EA0E983-23B1-E9B2-C3D3-1BA947C285AB}"/>
              </a:ext>
            </a:extLst>
          </p:cNvPr>
          <p:cNvSpPr txBox="1"/>
          <p:nvPr/>
        </p:nvSpPr>
        <p:spPr>
          <a:xfrm>
            <a:off x="8997019" y="5693818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3D49DDE-B4BB-9A22-55E2-03574C7C36BE}"/>
              </a:ext>
            </a:extLst>
          </p:cNvPr>
          <p:cNvSpPr txBox="1"/>
          <p:nvPr/>
        </p:nvSpPr>
        <p:spPr>
          <a:xfrm>
            <a:off x="10434901" y="5864752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D9F48EC-7A0A-C2A2-BF00-36A7232C1F2C}"/>
              </a:ext>
            </a:extLst>
          </p:cNvPr>
          <p:cNvSpPr txBox="1"/>
          <p:nvPr/>
        </p:nvSpPr>
        <p:spPr>
          <a:xfrm>
            <a:off x="11226611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F58FFBD-4E14-86F9-25B7-A50D180828C2}"/>
              </a:ext>
            </a:extLst>
          </p:cNvPr>
          <p:cNvSpPr txBox="1"/>
          <p:nvPr/>
        </p:nvSpPr>
        <p:spPr>
          <a:xfrm>
            <a:off x="11629507" y="6224157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6ECFBEC-3CB0-0BF8-9DE0-34902CF3521F}"/>
              </a:ext>
            </a:extLst>
          </p:cNvPr>
          <p:cNvSpPr txBox="1"/>
          <p:nvPr/>
        </p:nvSpPr>
        <p:spPr>
          <a:xfrm>
            <a:off x="11427093" y="5693818"/>
            <a:ext cx="190206" cy="193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9612B62-7685-6647-A545-C567C40B5847}"/>
              </a:ext>
            </a:extLst>
          </p:cNvPr>
          <p:cNvSpPr/>
          <p:nvPr/>
        </p:nvSpPr>
        <p:spPr>
          <a:xfrm>
            <a:off x="6630716" y="6098261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F79C66F-E40C-1DA5-8F18-C991A7A20889}"/>
              </a:ext>
            </a:extLst>
          </p:cNvPr>
          <p:cNvSpPr/>
          <p:nvPr/>
        </p:nvSpPr>
        <p:spPr>
          <a:xfrm>
            <a:off x="8650514" y="6102494"/>
            <a:ext cx="125897" cy="1258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41AEB3CA-AF69-896C-6D75-EDFB31E291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903" y="629868"/>
            <a:ext cx="9095097" cy="394665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7B3CC5B-71AB-9DFD-F30C-EA2D1D3F47BF}"/>
              </a:ext>
            </a:extLst>
          </p:cNvPr>
          <p:cNvSpPr txBox="1"/>
          <p:nvPr/>
        </p:nvSpPr>
        <p:spPr>
          <a:xfrm>
            <a:off x="3096902" y="602143"/>
            <a:ext cx="17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inside “iterate” compound</a:t>
            </a:r>
          </a:p>
        </p:txBody>
      </p:sp>
    </p:spTree>
    <p:extLst>
      <p:ext uri="{BB962C8B-B14F-4D97-AF65-F5344CB8AC3E}">
        <p14:creationId xmlns:p14="http://schemas.microsoft.com/office/powerpoint/2010/main" val="2610976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>
            <a:extLst>
              <a:ext uri="{FF2B5EF4-FFF2-40B4-BE49-F238E27FC236}">
                <a16:creationId xmlns:a16="http://schemas.microsoft.com/office/drawing/2014/main" id="{D7673B89-9468-E18B-9884-AFA5D65E7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80" y="3230817"/>
            <a:ext cx="11912616" cy="2072820"/>
          </a:xfrm>
          <a:prstGeom prst="rect">
            <a:avLst/>
          </a:prstGeom>
        </p:spPr>
      </p:pic>
      <p:pic>
        <p:nvPicPr>
          <p:cNvPr id="7" name="Picture 6" descr="A city at night&#10;&#10;Description automatically generated with low confidence">
            <a:extLst>
              <a:ext uri="{FF2B5EF4-FFF2-40B4-BE49-F238E27FC236}">
                <a16:creationId xmlns:a16="http://schemas.microsoft.com/office/drawing/2014/main" id="{49D51A57-4EA4-7F06-5C37-886E5D397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01" y="629478"/>
            <a:ext cx="9089950" cy="42130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A753ED8-43E3-ADCE-755E-193142E516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25008"/>
            <a:ext cx="2892142" cy="251298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6293B0A9-9008-BCDD-FE92-0801A1D43B4B}"/>
              </a:ext>
            </a:extLst>
          </p:cNvPr>
          <p:cNvSpPr txBox="1"/>
          <p:nvPr/>
        </p:nvSpPr>
        <p:spPr>
          <a:xfrm>
            <a:off x="1793440" y="655607"/>
            <a:ext cx="1098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placeholder for Fibonacci sequence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5445222-02CA-1BF3-FE62-2C8EB28C160C}"/>
              </a:ext>
            </a:extLst>
          </p:cNvPr>
          <p:cNvSpPr txBox="1"/>
          <p:nvPr/>
        </p:nvSpPr>
        <p:spPr>
          <a:xfrm>
            <a:off x="170416" y="1586706"/>
            <a:ext cx="23991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starting point for the spiral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D6F4C1B-B664-4B26-FE9F-EA56AB36986C}"/>
              </a:ext>
            </a:extLst>
          </p:cNvPr>
          <p:cNvSpPr txBox="1"/>
          <p:nvPr/>
        </p:nvSpPr>
        <p:spPr>
          <a:xfrm>
            <a:off x="170416" y="2648182"/>
            <a:ext cx="15199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initial orientation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65B1963-F163-404C-A4BB-1C0336FF86D3}"/>
              </a:ext>
            </a:extLst>
          </p:cNvPr>
          <p:cNvSpPr/>
          <p:nvPr/>
        </p:nvSpPr>
        <p:spPr>
          <a:xfrm>
            <a:off x="105988" y="725254"/>
            <a:ext cx="1687452" cy="7340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0118DD1-E2B6-16DE-58A8-AF6AF4F1CB72}"/>
              </a:ext>
            </a:extLst>
          </p:cNvPr>
          <p:cNvSpPr/>
          <p:nvPr/>
        </p:nvSpPr>
        <p:spPr>
          <a:xfrm>
            <a:off x="88983" y="1828343"/>
            <a:ext cx="1772379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215209A-B1A9-A4EF-4212-557B2EB8EBEA}"/>
              </a:ext>
            </a:extLst>
          </p:cNvPr>
          <p:cNvSpPr/>
          <p:nvPr/>
        </p:nvSpPr>
        <p:spPr>
          <a:xfrm>
            <a:off x="1135271" y="2441224"/>
            <a:ext cx="718515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CE1B49-3137-CE4A-F600-E45A3062E287}"/>
              </a:ext>
            </a:extLst>
          </p:cNvPr>
          <p:cNvSpPr/>
          <p:nvPr/>
        </p:nvSpPr>
        <p:spPr>
          <a:xfrm>
            <a:off x="2013670" y="1541522"/>
            <a:ext cx="766378" cy="116011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E63A4B-D12D-4D6B-5D67-02D2DAA2A014}"/>
              </a:ext>
            </a:extLst>
          </p:cNvPr>
          <p:cNvSpPr/>
          <p:nvPr/>
        </p:nvSpPr>
        <p:spPr>
          <a:xfrm>
            <a:off x="5121891" y="3164254"/>
            <a:ext cx="2553917" cy="1583757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3E3167-3812-A8C8-0BD8-8CA07C06D71F}"/>
              </a:ext>
            </a:extLst>
          </p:cNvPr>
          <p:cNvSpPr txBox="1"/>
          <p:nvPr/>
        </p:nvSpPr>
        <p:spPr>
          <a:xfrm>
            <a:off x="3888907" y="4255216"/>
            <a:ext cx="13082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divide the rotation into a few steps to create a smooth strand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FF6A0E6D-C1AF-5248-8719-2FCFCBA77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520" y="3429000"/>
            <a:ext cx="2282818" cy="1457375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005F397F-D4CA-4C93-0A6D-1A0BB5FB63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520" y="5312155"/>
            <a:ext cx="2282818" cy="145737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32A605BD-45E0-051D-51B4-F6F271D4A1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9685" y="5312155"/>
            <a:ext cx="2296973" cy="1488053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2FFC34FB-B691-CA60-1A80-30596AA075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5005" y="5357314"/>
            <a:ext cx="2219057" cy="1384643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010D0885-FCFD-4FFE-E09A-9D756CF8F07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3664" b="4768"/>
          <a:stretch/>
        </p:blipFill>
        <p:spPr>
          <a:xfrm>
            <a:off x="7247188" y="5312155"/>
            <a:ext cx="2337337" cy="1457375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B12DCC1C-1374-1F12-F9A6-FE56D91FD19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42562" y="5303637"/>
            <a:ext cx="2337337" cy="1495296"/>
          </a:xfrm>
          <a:prstGeom prst="rect">
            <a:avLst/>
          </a:prstGeom>
        </p:spPr>
      </p:pic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FD8EF01-5FA8-E105-071E-E639420330BF}"/>
              </a:ext>
            </a:extLst>
          </p:cNvPr>
          <p:cNvCxnSpPr>
            <a:cxnSpLocks/>
          </p:cNvCxnSpPr>
          <p:nvPr/>
        </p:nvCxnSpPr>
        <p:spPr>
          <a:xfrm flipH="1">
            <a:off x="3904974" y="6228522"/>
            <a:ext cx="318052" cy="12368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51DE516-86F2-5E45-46D3-382C24E5BB97}"/>
              </a:ext>
            </a:extLst>
          </p:cNvPr>
          <p:cNvCxnSpPr>
            <a:cxnSpLocks/>
          </p:cNvCxnSpPr>
          <p:nvPr/>
        </p:nvCxnSpPr>
        <p:spPr>
          <a:xfrm flipH="1">
            <a:off x="3971537" y="6228522"/>
            <a:ext cx="251489" cy="247374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324F7C6B-2FCD-4036-5E45-BD1571193F98}"/>
              </a:ext>
            </a:extLst>
          </p:cNvPr>
          <p:cNvCxnSpPr>
            <a:cxnSpLocks/>
          </p:cNvCxnSpPr>
          <p:nvPr/>
        </p:nvCxnSpPr>
        <p:spPr>
          <a:xfrm flipH="1">
            <a:off x="4097281" y="6228522"/>
            <a:ext cx="125744" cy="317613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055566F3-09FF-5C5C-3B43-3D30B5878AD3}"/>
              </a:ext>
            </a:extLst>
          </p:cNvPr>
          <p:cNvCxnSpPr>
            <a:cxnSpLocks/>
          </p:cNvCxnSpPr>
          <p:nvPr/>
        </p:nvCxnSpPr>
        <p:spPr>
          <a:xfrm>
            <a:off x="4226928" y="6228522"/>
            <a:ext cx="0" cy="347686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F20EB38C-A0CD-AB86-C380-C52FB76DE4AB}"/>
              </a:ext>
            </a:extLst>
          </p:cNvPr>
          <p:cNvGrpSpPr/>
          <p:nvPr/>
        </p:nvGrpSpPr>
        <p:grpSpPr>
          <a:xfrm rot="16200000">
            <a:off x="6619781" y="6214393"/>
            <a:ext cx="321954" cy="362323"/>
            <a:chOff x="6522738" y="6228522"/>
            <a:chExt cx="321954" cy="362323"/>
          </a:xfrm>
        </p:grpSpPr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9721D58B-2DF2-BD30-48E8-F5CC881F8C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22738" y="6243159"/>
              <a:ext cx="318052" cy="123687"/>
            </a:xfrm>
            <a:prstGeom prst="straightConnector1">
              <a:avLst/>
            </a:prstGeom>
            <a:ln>
              <a:solidFill>
                <a:srgbClr val="A686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29D3796B-4A95-C478-4D97-D601E19550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9301" y="6243159"/>
              <a:ext cx="251489" cy="247374"/>
            </a:xfrm>
            <a:prstGeom prst="straightConnector1">
              <a:avLst/>
            </a:prstGeom>
            <a:ln>
              <a:solidFill>
                <a:srgbClr val="A686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>
              <a:extLst>
                <a:ext uri="{FF2B5EF4-FFF2-40B4-BE49-F238E27FC236}">
                  <a16:creationId xmlns:a16="http://schemas.microsoft.com/office/drawing/2014/main" id="{E71A1AA1-AE1D-28DB-98F2-FE70EB6D44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15045" y="6243159"/>
              <a:ext cx="125744" cy="317613"/>
            </a:xfrm>
            <a:prstGeom prst="straightConnector1">
              <a:avLst/>
            </a:prstGeom>
            <a:ln>
              <a:solidFill>
                <a:srgbClr val="A686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DC2C19C4-C23C-769E-AD44-5A9CC4D844F9}"/>
                </a:ext>
              </a:extLst>
            </p:cNvPr>
            <p:cNvCxnSpPr>
              <a:cxnSpLocks/>
            </p:cNvCxnSpPr>
            <p:nvPr/>
          </p:nvCxnSpPr>
          <p:spPr>
            <a:xfrm>
              <a:off x="6844692" y="6228522"/>
              <a:ext cx="0" cy="362323"/>
            </a:xfrm>
            <a:prstGeom prst="straightConnector1">
              <a:avLst/>
            </a:prstGeom>
            <a:ln>
              <a:solidFill>
                <a:srgbClr val="A686C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29DADE32-C312-BBD6-BB46-351E101F7472}"/>
              </a:ext>
            </a:extLst>
          </p:cNvPr>
          <p:cNvCxnSpPr>
            <a:cxnSpLocks/>
          </p:cNvCxnSpPr>
          <p:nvPr/>
        </p:nvCxnSpPr>
        <p:spPr>
          <a:xfrm flipH="1">
            <a:off x="3879288" y="6228522"/>
            <a:ext cx="332846" cy="0"/>
          </a:xfrm>
          <a:prstGeom prst="straightConnector1">
            <a:avLst/>
          </a:prstGeom>
          <a:ln>
            <a:solidFill>
              <a:srgbClr val="4C3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AF27F71E-3A29-FE44-34A8-C230A8FA4DD1}"/>
              </a:ext>
            </a:extLst>
          </p:cNvPr>
          <p:cNvCxnSpPr>
            <a:cxnSpLocks/>
          </p:cNvCxnSpPr>
          <p:nvPr/>
        </p:nvCxnSpPr>
        <p:spPr>
          <a:xfrm>
            <a:off x="6597013" y="6229703"/>
            <a:ext cx="0" cy="367905"/>
          </a:xfrm>
          <a:prstGeom prst="straightConnector1">
            <a:avLst/>
          </a:prstGeom>
          <a:ln>
            <a:solidFill>
              <a:srgbClr val="4C3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693B1863-29AF-71AE-847C-99FD214E8EE0}"/>
              </a:ext>
            </a:extLst>
          </p:cNvPr>
          <p:cNvCxnSpPr>
            <a:cxnSpLocks/>
          </p:cNvCxnSpPr>
          <p:nvPr/>
        </p:nvCxnSpPr>
        <p:spPr>
          <a:xfrm rot="10800000" flipH="1">
            <a:off x="8614839" y="5932619"/>
            <a:ext cx="675659" cy="26275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DB19E5EE-8C37-190E-07D8-CE8D8AB67EF0}"/>
              </a:ext>
            </a:extLst>
          </p:cNvPr>
          <p:cNvCxnSpPr>
            <a:cxnSpLocks/>
          </p:cNvCxnSpPr>
          <p:nvPr/>
        </p:nvCxnSpPr>
        <p:spPr>
          <a:xfrm rot="10800000" flipH="1">
            <a:off x="8614839" y="5669862"/>
            <a:ext cx="534255" cy="525513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828AE95E-FCFE-D85B-741F-4221DAD21920}"/>
              </a:ext>
            </a:extLst>
          </p:cNvPr>
          <p:cNvCxnSpPr>
            <a:cxnSpLocks/>
          </p:cNvCxnSpPr>
          <p:nvPr/>
        </p:nvCxnSpPr>
        <p:spPr>
          <a:xfrm rot="10800000" flipH="1">
            <a:off x="8614841" y="5520649"/>
            <a:ext cx="267126" cy="67472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8DA198E2-EAEC-194D-117D-7E669757D958}"/>
              </a:ext>
            </a:extLst>
          </p:cNvPr>
          <p:cNvCxnSpPr>
            <a:cxnSpLocks/>
          </p:cNvCxnSpPr>
          <p:nvPr/>
        </p:nvCxnSpPr>
        <p:spPr>
          <a:xfrm rot="10800000">
            <a:off x="8606550" y="5456763"/>
            <a:ext cx="0" cy="76970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EC1C69CC-5082-41B4-A4D9-2A8699FD724D}"/>
              </a:ext>
            </a:extLst>
          </p:cNvPr>
          <p:cNvCxnSpPr>
            <a:cxnSpLocks/>
          </p:cNvCxnSpPr>
          <p:nvPr/>
        </p:nvCxnSpPr>
        <p:spPr>
          <a:xfrm rot="16200000">
            <a:off x="8986977" y="5844373"/>
            <a:ext cx="0" cy="781565"/>
          </a:xfrm>
          <a:prstGeom prst="straightConnector1">
            <a:avLst/>
          </a:prstGeom>
          <a:ln>
            <a:solidFill>
              <a:srgbClr val="4C3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9778B814-CB52-D464-57F9-1E18C13B5766}"/>
              </a:ext>
            </a:extLst>
          </p:cNvPr>
          <p:cNvCxnSpPr>
            <a:cxnSpLocks/>
          </p:cNvCxnSpPr>
          <p:nvPr/>
        </p:nvCxnSpPr>
        <p:spPr>
          <a:xfrm flipV="1">
            <a:off x="8614841" y="5469981"/>
            <a:ext cx="133563" cy="736643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F9FE1B97-8726-2A59-1553-84E1B2746AE0}"/>
              </a:ext>
            </a:extLst>
          </p:cNvPr>
          <p:cNvCxnSpPr>
            <a:cxnSpLocks/>
          </p:cNvCxnSpPr>
          <p:nvPr/>
        </p:nvCxnSpPr>
        <p:spPr>
          <a:xfrm flipV="1">
            <a:off x="8621325" y="5595256"/>
            <a:ext cx="404833" cy="58713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D96CDC94-D368-ACE7-813A-466B9235BE4E}"/>
              </a:ext>
            </a:extLst>
          </p:cNvPr>
          <p:cNvCxnSpPr>
            <a:cxnSpLocks/>
          </p:cNvCxnSpPr>
          <p:nvPr/>
        </p:nvCxnSpPr>
        <p:spPr>
          <a:xfrm flipV="1">
            <a:off x="8612769" y="5804489"/>
            <a:ext cx="629356" cy="39088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36A4CF44-FB0E-7361-842A-C9618A2E4C89}"/>
              </a:ext>
            </a:extLst>
          </p:cNvPr>
          <p:cNvCxnSpPr>
            <a:cxnSpLocks/>
          </p:cNvCxnSpPr>
          <p:nvPr/>
        </p:nvCxnSpPr>
        <p:spPr>
          <a:xfrm flipV="1">
            <a:off x="8608621" y="6085786"/>
            <a:ext cx="743345" cy="120838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78383EA1-21F2-D750-95CA-DB1A0F8ACF20}"/>
              </a:ext>
            </a:extLst>
          </p:cNvPr>
          <p:cNvCxnSpPr>
            <a:cxnSpLocks/>
          </p:cNvCxnSpPr>
          <p:nvPr/>
        </p:nvCxnSpPr>
        <p:spPr>
          <a:xfrm flipV="1">
            <a:off x="11001280" y="5469981"/>
            <a:ext cx="0" cy="1127627"/>
          </a:xfrm>
          <a:prstGeom prst="straightConnector1">
            <a:avLst/>
          </a:prstGeom>
          <a:ln>
            <a:solidFill>
              <a:srgbClr val="4C3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Oval 144">
            <a:extLst>
              <a:ext uri="{FF2B5EF4-FFF2-40B4-BE49-F238E27FC236}">
                <a16:creationId xmlns:a16="http://schemas.microsoft.com/office/drawing/2014/main" id="{B0A98261-FA71-C7A9-0B34-474B3796AE2D}"/>
              </a:ext>
            </a:extLst>
          </p:cNvPr>
          <p:cNvSpPr/>
          <p:nvPr/>
        </p:nvSpPr>
        <p:spPr>
          <a:xfrm>
            <a:off x="4179236" y="6194363"/>
            <a:ext cx="77256" cy="7725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697D71BF-F4C5-AAEA-7416-9EED3F204338}"/>
              </a:ext>
            </a:extLst>
          </p:cNvPr>
          <p:cNvSpPr/>
          <p:nvPr/>
        </p:nvSpPr>
        <p:spPr>
          <a:xfrm>
            <a:off x="6564105" y="6194363"/>
            <a:ext cx="77256" cy="7725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3E3E279A-BE8E-AB87-8736-6E6F89B23653}"/>
              </a:ext>
            </a:extLst>
          </p:cNvPr>
          <p:cNvSpPr/>
          <p:nvPr/>
        </p:nvSpPr>
        <p:spPr>
          <a:xfrm>
            <a:off x="8571032" y="6190756"/>
            <a:ext cx="77256" cy="7725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CCB0798F-51D0-4D85-B3DF-863F5FA022E9}"/>
              </a:ext>
            </a:extLst>
          </p:cNvPr>
          <p:cNvCxnSpPr>
            <a:cxnSpLocks/>
          </p:cNvCxnSpPr>
          <p:nvPr/>
        </p:nvCxnSpPr>
        <p:spPr>
          <a:xfrm flipH="1" flipV="1">
            <a:off x="10849953" y="5469981"/>
            <a:ext cx="153579" cy="112762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7100E248-8E3F-8C54-1EA9-3BFA961969C5}"/>
              </a:ext>
            </a:extLst>
          </p:cNvPr>
          <p:cNvCxnSpPr>
            <a:cxnSpLocks/>
          </p:cNvCxnSpPr>
          <p:nvPr/>
        </p:nvCxnSpPr>
        <p:spPr>
          <a:xfrm flipH="1" flipV="1">
            <a:off x="10705517" y="5494505"/>
            <a:ext cx="298014" cy="1103103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C90A1130-A3C4-9CF1-3133-6C83111BD09F}"/>
              </a:ext>
            </a:extLst>
          </p:cNvPr>
          <p:cNvCxnSpPr>
            <a:cxnSpLocks/>
          </p:cNvCxnSpPr>
          <p:nvPr/>
        </p:nvCxnSpPr>
        <p:spPr>
          <a:xfrm flipH="1" flipV="1">
            <a:off x="10559357" y="5559396"/>
            <a:ext cx="444174" cy="1038212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174CD9CD-A648-CFCB-77E7-4F40B2BC641B}"/>
              </a:ext>
            </a:extLst>
          </p:cNvPr>
          <p:cNvCxnSpPr>
            <a:cxnSpLocks/>
          </p:cNvCxnSpPr>
          <p:nvPr/>
        </p:nvCxnSpPr>
        <p:spPr>
          <a:xfrm flipH="1" flipV="1">
            <a:off x="10431572" y="5622510"/>
            <a:ext cx="571959" cy="975098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1EEF4946-B44B-600F-916F-DCA8038477C7}"/>
              </a:ext>
            </a:extLst>
          </p:cNvPr>
          <p:cNvCxnSpPr>
            <a:cxnSpLocks/>
          </p:cNvCxnSpPr>
          <p:nvPr/>
        </p:nvCxnSpPr>
        <p:spPr>
          <a:xfrm flipH="1" flipV="1">
            <a:off x="10295937" y="5690534"/>
            <a:ext cx="707594" cy="907074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2AB42AA5-F3F0-FF0B-BFD3-685B12AB551B}"/>
              </a:ext>
            </a:extLst>
          </p:cNvPr>
          <p:cNvCxnSpPr>
            <a:cxnSpLocks/>
          </p:cNvCxnSpPr>
          <p:nvPr/>
        </p:nvCxnSpPr>
        <p:spPr>
          <a:xfrm flipH="1" flipV="1">
            <a:off x="10191541" y="5804489"/>
            <a:ext cx="811990" cy="793119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2E43D22D-D73F-4B72-9D5D-9C2B3D1D1230}"/>
              </a:ext>
            </a:extLst>
          </p:cNvPr>
          <p:cNvCxnSpPr>
            <a:cxnSpLocks/>
          </p:cNvCxnSpPr>
          <p:nvPr/>
        </p:nvCxnSpPr>
        <p:spPr>
          <a:xfrm flipH="1" flipV="1">
            <a:off x="10093688" y="5918444"/>
            <a:ext cx="909843" cy="679164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271D5DF6-BE5E-1597-0D16-80EBBA4942A6}"/>
              </a:ext>
            </a:extLst>
          </p:cNvPr>
          <p:cNvCxnSpPr>
            <a:cxnSpLocks/>
          </p:cNvCxnSpPr>
          <p:nvPr/>
        </p:nvCxnSpPr>
        <p:spPr>
          <a:xfrm flipH="1" flipV="1">
            <a:off x="10007950" y="6049635"/>
            <a:ext cx="995581" cy="547973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D287B01A-734D-B674-FB96-10741043ED68}"/>
              </a:ext>
            </a:extLst>
          </p:cNvPr>
          <p:cNvCxnSpPr>
            <a:cxnSpLocks/>
          </p:cNvCxnSpPr>
          <p:nvPr/>
        </p:nvCxnSpPr>
        <p:spPr>
          <a:xfrm flipH="1" flipV="1">
            <a:off x="9945744" y="6182393"/>
            <a:ext cx="1030474" cy="404207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39E6054F-DEE5-E04A-68E5-7CCE941973E6}"/>
              </a:ext>
            </a:extLst>
          </p:cNvPr>
          <p:cNvCxnSpPr>
            <a:cxnSpLocks/>
          </p:cNvCxnSpPr>
          <p:nvPr/>
        </p:nvCxnSpPr>
        <p:spPr>
          <a:xfrm flipH="1" flipV="1">
            <a:off x="9892285" y="6315151"/>
            <a:ext cx="1083933" cy="271449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1BA2C909-B715-4F07-830E-E0B65F0437CD}"/>
              </a:ext>
            </a:extLst>
          </p:cNvPr>
          <p:cNvCxnSpPr>
            <a:cxnSpLocks/>
          </p:cNvCxnSpPr>
          <p:nvPr/>
        </p:nvCxnSpPr>
        <p:spPr>
          <a:xfrm flipH="1" flipV="1">
            <a:off x="9867521" y="6468346"/>
            <a:ext cx="1141970" cy="129262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AB9655C2-B47C-1609-8F8F-0C5812DB2ED0}"/>
              </a:ext>
            </a:extLst>
          </p:cNvPr>
          <p:cNvCxnSpPr>
            <a:cxnSpLocks/>
          </p:cNvCxnSpPr>
          <p:nvPr/>
        </p:nvCxnSpPr>
        <p:spPr>
          <a:xfrm flipH="1">
            <a:off x="9867521" y="6612785"/>
            <a:ext cx="1136010" cy="0"/>
          </a:xfrm>
          <a:prstGeom prst="straightConnector1">
            <a:avLst/>
          </a:prstGeom>
          <a:ln>
            <a:solidFill>
              <a:srgbClr val="A686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Oval 184">
            <a:extLst>
              <a:ext uri="{FF2B5EF4-FFF2-40B4-BE49-F238E27FC236}">
                <a16:creationId xmlns:a16="http://schemas.microsoft.com/office/drawing/2014/main" id="{BD479E78-56D0-8709-CEA5-611E99C471C6}"/>
              </a:ext>
            </a:extLst>
          </p:cNvPr>
          <p:cNvSpPr/>
          <p:nvPr/>
        </p:nvSpPr>
        <p:spPr>
          <a:xfrm>
            <a:off x="10962354" y="6564484"/>
            <a:ext cx="77256" cy="7725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F68609B-B5A7-0EFB-7FA8-1B544A454737}"/>
              </a:ext>
            </a:extLst>
          </p:cNvPr>
          <p:cNvCxnSpPr>
            <a:cxnSpLocks/>
          </p:cNvCxnSpPr>
          <p:nvPr/>
        </p:nvCxnSpPr>
        <p:spPr>
          <a:xfrm>
            <a:off x="2780048" y="2121579"/>
            <a:ext cx="322553" cy="0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E48D575-C71F-0F2D-3C57-327F450EA018}"/>
              </a:ext>
            </a:extLst>
          </p:cNvPr>
          <p:cNvSpPr txBox="1"/>
          <p:nvPr/>
        </p:nvSpPr>
        <p:spPr>
          <a:xfrm>
            <a:off x="3096902" y="602143"/>
            <a:ext cx="17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inside “iterate” compound</a:t>
            </a:r>
          </a:p>
        </p:txBody>
      </p:sp>
    </p:spTree>
    <p:extLst>
      <p:ext uri="{BB962C8B-B14F-4D97-AF65-F5344CB8AC3E}">
        <p14:creationId xmlns:p14="http://schemas.microsoft.com/office/powerpoint/2010/main" val="2870722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28C73C-4B91-A233-2FDC-95E03F321C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11179" b="7795"/>
          <a:stretch/>
        </p:blipFill>
        <p:spPr>
          <a:xfrm>
            <a:off x="1456841" y="586908"/>
            <a:ext cx="8862483" cy="32823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114108-DC38-A35E-EAEE-EAF875B2C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64" y="4415614"/>
            <a:ext cx="3171949" cy="20190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5C5DC5-802B-0B27-23F1-901D53A13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9266" y="4326467"/>
            <a:ext cx="3321935" cy="22627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B3992E-AD2F-BE85-A082-BD25A0BC35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5883" y="4406690"/>
            <a:ext cx="3200927" cy="2059922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6196FE95-EFAF-F046-9117-6C1AD7F21FB4}"/>
              </a:ext>
            </a:extLst>
          </p:cNvPr>
          <p:cNvSpPr/>
          <p:nvPr/>
        </p:nvSpPr>
        <p:spPr>
          <a:xfrm>
            <a:off x="3800248" y="5354148"/>
            <a:ext cx="482600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BA022AB-C845-549E-0146-D82C919B3B37}"/>
              </a:ext>
            </a:extLst>
          </p:cNvPr>
          <p:cNvSpPr/>
          <p:nvPr/>
        </p:nvSpPr>
        <p:spPr>
          <a:xfrm>
            <a:off x="7549845" y="5354148"/>
            <a:ext cx="482600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8747B9-10A2-D73A-070A-460FE560BEC9}"/>
              </a:ext>
            </a:extLst>
          </p:cNvPr>
          <p:cNvSpPr/>
          <p:nvPr/>
        </p:nvSpPr>
        <p:spPr>
          <a:xfrm>
            <a:off x="1519767" y="766823"/>
            <a:ext cx="3529459" cy="295851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D5025EBA-1B45-F29D-823A-67A5251AD411}"/>
              </a:ext>
            </a:extLst>
          </p:cNvPr>
          <p:cNvCxnSpPr>
            <a:stCxn id="16" idx="2"/>
            <a:endCxn id="7" idx="0"/>
          </p:cNvCxnSpPr>
          <p:nvPr/>
        </p:nvCxnSpPr>
        <p:spPr>
          <a:xfrm rot="5400000">
            <a:off x="2387728" y="3518844"/>
            <a:ext cx="690281" cy="1103258"/>
          </a:xfrm>
          <a:prstGeom prst="bentConnector3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DE3521A-6534-7AF5-624F-8518F303ABB3}"/>
              </a:ext>
            </a:extLst>
          </p:cNvPr>
          <p:cNvSpPr/>
          <p:nvPr/>
        </p:nvSpPr>
        <p:spPr>
          <a:xfrm>
            <a:off x="6026416" y="1773767"/>
            <a:ext cx="1043252" cy="96943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CC88E03-B201-48F7-2285-FCBF3DB0F588}"/>
              </a:ext>
            </a:extLst>
          </p:cNvPr>
          <p:cNvSpPr/>
          <p:nvPr/>
        </p:nvSpPr>
        <p:spPr>
          <a:xfrm>
            <a:off x="7224449" y="1625600"/>
            <a:ext cx="2944017" cy="189230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DDDFC37-BA0B-FA42-3ABB-092C104F42A1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6548042" y="2743200"/>
            <a:ext cx="0" cy="1663490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EB527CA7-45C1-B894-E676-18C9606B55A5}"/>
              </a:ext>
            </a:extLst>
          </p:cNvPr>
          <p:cNvCxnSpPr>
            <a:stCxn id="21" idx="2"/>
            <a:endCxn id="9" idx="0"/>
          </p:cNvCxnSpPr>
          <p:nvPr/>
        </p:nvCxnSpPr>
        <p:spPr>
          <a:xfrm rot="16200000" flipH="1">
            <a:off x="8764063" y="3450295"/>
            <a:ext cx="808567" cy="943776"/>
          </a:xfrm>
          <a:prstGeom prst="bentConnector3">
            <a:avLst>
              <a:gd name="adj1" fmla="val 65183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65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B43E68F-77C8-D52F-420C-CE2A39DBC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30795"/>
            <a:ext cx="9134529" cy="44647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20BC58-FB1E-8536-615A-D8A1BE3188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29" r="6117"/>
          <a:stretch/>
        </p:blipFill>
        <p:spPr>
          <a:xfrm>
            <a:off x="9183679" y="846657"/>
            <a:ext cx="2862738" cy="44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Multiple Strands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8747B9-10A2-D73A-070A-460FE560BEC9}"/>
              </a:ext>
            </a:extLst>
          </p:cNvPr>
          <p:cNvSpPr/>
          <p:nvPr/>
        </p:nvSpPr>
        <p:spPr>
          <a:xfrm>
            <a:off x="1206719" y="1842868"/>
            <a:ext cx="3529459" cy="1867486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DE3521A-6534-7AF5-624F-8518F303ABB3}"/>
              </a:ext>
            </a:extLst>
          </p:cNvPr>
          <p:cNvSpPr/>
          <p:nvPr/>
        </p:nvSpPr>
        <p:spPr>
          <a:xfrm>
            <a:off x="4975238" y="1282639"/>
            <a:ext cx="1215274" cy="107604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71DEFB-6BE4-21F3-9095-C6AD3C692462}"/>
              </a:ext>
            </a:extLst>
          </p:cNvPr>
          <p:cNvSpPr txBox="1"/>
          <p:nvPr/>
        </p:nvSpPr>
        <p:spPr>
          <a:xfrm>
            <a:off x="5557595" y="5517891"/>
            <a:ext cx="3009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“strand_offset” is used for creating multiple strands. It takes an array that defines the start and end of each strand. </a:t>
            </a:r>
          </a:p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For example, if the strand offset array is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[0, 20, 40, 80]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 , it will create 3 strands that are constructed from points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0-19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,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20-39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 and </a:t>
            </a:r>
            <a:r>
              <a:rPr lang="en-US" sz="1000" dirty="0">
                <a:solidFill>
                  <a:schemeClr val="accent4"/>
                </a:solidFill>
                <a:latin typeface="+mj-lt"/>
              </a:rPr>
              <a:t>40-79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459CB9-06DC-7B4E-79AD-D8372CDF2113}"/>
              </a:ext>
            </a:extLst>
          </p:cNvPr>
          <p:cNvSpPr/>
          <p:nvPr/>
        </p:nvSpPr>
        <p:spPr>
          <a:xfrm>
            <a:off x="5024388" y="1850036"/>
            <a:ext cx="710541" cy="147576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2EE68440-CE13-8F9B-91CC-36C0F868226A}"/>
              </a:ext>
            </a:extLst>
          </p:cNvPr>
          <p:cNvCxnSpPr>
            <a:cxnSpLocks/>
            <a:stCxn id="23" idx="2"/>
          </p:cNvCxnSpPr>
          <p:nvPr/>
        </p:nvCxnSpPr>
        <p:spPr>
          <a:xfrm rot="16200000" flipH="1">
            <a:off x="4151695" y="3225575"/>
            <a:ext cx="3425487" cy="969559"/>
          </a:xfrm>
          <a:prstGeom prst="bentConnector3">
            <a:avLst>
              <a:gd name="adj1" fmla="val 27002"/>
            </a:avLst>
          </a:prstGeom>
          <a:ln w="9525">
            <a:solidFill>
              <a:schemeClr val="accent4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E3663DD3-6670-277F-494C-DBC3077CAAE4}"/>
              </a:ext>
            </a:extLst>
          </p:cNvPr>
          <p:cNvSpPr/>
          <p:nvPr/>
        </p:nvSpPr>
        <p:spPr>
          <a:xfrm>
            <a:off x="4947964" y="3073654"/>
            <a:ext cx="1215274" cy="153416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DF91876-6BE5-B2F5-B847-DB269AA5C7E0}"/>
              </a:ext>
            </a:extLst>
          </p:cNvPr>
          <p:cNvSpPr txBox="1"/>
          <p:nvPr/>
        </p:nvSpPr>
        <p:spPr>
          <a:xfrm>
            <a:off x="1130169" y="3725321"/>
            <a:ext cx="23991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Create the strand offset array for constructing multiple strands:</a:t>
            </a:r>
          </a:p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[0, 20, 40, 60…… 860, 870]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FA67CA-D28E-C868-EC84-D649B1ED339F}"/>
              </a:ext>
            </a:extLst>
          </p:cNvPr>
          <p:cNvSpPr txBox="1"/>
          <p:nvPr/>
        </p:nvSpPr>
        <p:spPr>
          <a:xfrm>
            <a:off x="4873953" y="4643391"/>
            <a:ext cx="137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Assign alternating colors to the strands</a:t>
            </a:r>
          </a:p>
        </p:txBody>
      </p:sp>
    </p:spTree>
    <p:extLst>
      <p:ext uri="{BB962C8B-B14F-4D97-AF65-F5344CB8AC3E}">
        <p14:creationId xmlns:p14="http://schemas.microsoft.com/office/powerpoint/2010/main" val="2080127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DE5BCB-57B3-9A06-8785-BB509A8B2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7763" y="4017432"/>
            <a:ext cx="1656485" cy="22817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FE0615-26FF-A6A7-AAED-66C9550A65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1322" y="3983568"/>
            <a:ext cx="1685731" cy="2336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0BDF6A1-93F5-1D83-1AFF-223E7226A9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86281" y="3983568"/>
            <a:ext cx="1665073" cy="2281767"/>
          </a:xfrm>
          <a:prstGeom prst="rect">
            <a:avLst/>
          </a:prstGeom>
        </p:spPr>
      </p:pic>
      <p:pic>
        <p:nvPicPr>
          <p:cNvPr id="3" name="blooming_synchronized">
            <a:hlinkClick r:id="" action="ppaction://media"/>
            <a:extLst>
              <a:ext uri="{FF2B5EF4-FFF2-40B4-BE49-F238E27FC236}">
                <a16:creationId xmlns:a16="http://schemas.microsoft.com/office/drawing/2014/main" id="{179EB1FA-A221-4606-AECC-D70C286E97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2668"/>
          <a:stretch/>
        </p:blipFill>
        <p:spPr>
          <a:xfrm>
            <a:off x="150316" y="951736"/>
            <a:ext cx="5462185" cy="563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42E061AC-6501-375F-B9F0-019C48E7587C}"/>
              </a:ext>
            </a:extLst>
          </p:cNvPr>
          <p:cNvSpPr txBox="1">
            <a:spLocks/>
          </p:cNvSpPr>
          <p:nvPr/>
        </p:nvSpPr>
        <p:spPr>
          <a:xfrm>
            <a:off x="2863844" y="3050593"/>
            <a:ext cx="6464311" cy="3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Part I: Creating a flower with instancing</a:t>
            </a:r>
          </a:p>
        </p:txBody>
      </p:sp>
    </p:spTree>
    <p:extLst>
      <p:ext uri="{BB962C8B-B14F-4D97-AF65-F5344CB8AC3E}">
        <p14:creationId xmlns:p14="http://schemas.microsoft.com/office/powerpoint/2010/main" val="550498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0C3BE1-D50D-FEAE-7824-AD349D7B93D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b="4154"/>
          <a:stretch/>
        </p:blipFill>
        <p:spPr>
          <a:xfrm>
            <a:off x="0" y="483901"/>
            <a:ext cx="12192000" cy="4025448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F63A68E-D1B6-D826-15C6-E18C891070F2}"/>
              </a:ext>
            </a:extLst>
          </p:cNvPr>
          <p:cNvSpPr txBox="1"/>
          <p:nvPr/>
        </p:nvSpPr>
        <p:spPr>
          <a:xfrm>
            <a:off x="9972262" y="79066"/>
            <a:ext cx="1981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Construct Base Points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030FC91-64CA-B3B8-F69D-7E21EC1A49AD}"/>
              </a:ext>
            </a:extLst>
          </p:cNvPr>
          <p:cNvSpPr/>
          <p:nvPr/>
        </p:nvSpPr>
        <p:spPr>
          <a:xfrm>
            <a:off x="1745311" y="1595370"/>
            <a:ext cx="1390213" cy="106831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5918CB6-B912-5A5A-E45C-55B2261B6769}"/>
              </a:ext>
            </a:extLst>
          </p:cNvPr>
          <p:cNvSpPr txBox="1"/>
          <p:nvPr/>
        </p:nvSpPr>
        <p:spPr>
          <a:xfrm>
            <a:off x="1662366" y="1333760"/>
            <a:ext cx="1200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number of petals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B85D35-757B-0FA6-6597-59AA241E1936}"/>
              </a:ext>
            </a:extLst>
          </p:cNvPr>
          <p:cNvSpPr/>
          <p:nvPr/>
        </p:nvSpPr>
        <p:spPr>
          <a:xfrm>
            <a:off x="7239961" y="734387"/>
            <a:ext cx="1431236" cy="110596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EE6EA4B-5D0B-0355-B7ED-256541F8416B}"/>
              </a:ext>
            </a:extLst>
          </p:cNvPr>
          <p:cNvSpPr txBox="1"/>
          <p:nvPr/>
        </p:nvSpPr>
        <p:spPr>
          <a:xfrm>
            <a:off x="7141595" y="461756"/>
            <a:ext cx="16256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position of starting point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3934536-EC76-CF72-EC63-7200A1204515}"/>
              </a:ext>
            </a:extLst>
          </p:cNvPr>
          <p:cNvGrpSpPr/>
          <p:nvPr/>
        </p:nvGrpSpPr>
        <p:grpSpPr>
          <a:xfrm>
            <a:off x="4967200" y="4531784"/>
            <a:ext cx="2559534" cy="2326216"/>
            <a:chOff x="4833901" y="4361715"/>
            <a:chExt cx="2559534" cy="232621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57CF64E-3739-BFCA-0D8F-B096971DE844}"/>
                </a:ext>
              </a:extLst>
            </p:cNvPr>
            <p:cNvGrpSpPr/>
            <p:nvPr/>
          </p:nvGrpSpPr>
          <p:grpSpPr>
            <a:xfrm>
              <a:off x="4833901" y="4361715"/>
              <a:ext cx="2559534" cy="2326216"/>
              <a:chOff x="1950623" y="4541355"/>
              <a:chExt cx="2332714" cy="212007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1C5AE182-1AD2-0A85-6C91-A3CF4E2975A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50623" y="4541355"/>
                <a:ext cx="2332714" cy="2120072"/>
                <a:chOff x="2034554" y="4461842"/>
                <a:chExt cx="2332714" cy="2120072"/>
              </a:xfrm>
            </p:grpSpPr>
            <p:pic>
              <p:nvPicPr>
                <p:cNvPr id="3" name="Picture 2">
                  <a:extLst>
                    <a:ext uri="{FF2B5EF4-FFF2-40B4-BE49-F238E27FC236}">
                      <a16:creationId xmlns:a16="http://schemas.microsoft.com/office/drawing/2014/main" id="{CC2F45A9-C9CC-D26C-1E0D-DF9114EA13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034554" y="4461842"/>
                  <a:ext cx="2332714" cy="2120072"/>
                </a:xfrm>
                <a:prstGeom prst="rect">
                  <a:avLst/>
                </a:prstGeom>
              </p:spPr>
            </p:pic>
            <p:cxnSp>
              <p:nvCxnSpPr>
                <p:cNvPr id="7" name="Straight Connector 6">
                  <a:extLst>
                    <a:ext uri="{FF2B5EF4-FFF2-40B4-BE49-F238E27FC236}">
                      <a16:creationId xmlns:a16="http://schemas.microsoft.com/office/drawing/2014/main" id="{3D346A4E-8846-C3EA-F360-343AE45051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62852" y="5499653"/>
                  <a:ext cx="63168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CF4EDCAA-B7CE-61CD-7156-D7828AEB97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62852" y="4903304"/>
                  <a:ext cx="185531" cy="56542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A06A0ACD-5038-58D1-E702-473399DAF5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654852" y="5137425"/>
                  <a:ext cx="508000" cy="36222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7B6DE5EA-B8D4-00AD-15EE-FD52238C3E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654852" y="5499653"/>
                  <a:ext cx="508000" cy="3754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4C4F3D11-42F5-3A09-366C-8B01512099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62852" y="5521878"/>
                  <a:ext cx="185531" cy="578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95C885D9-6025-3063-EBC3-FD05D754F48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024214" y="5409157"/>
                <a:ext cx="185531" cy="291549"/>
              </a:xfrm>
              <a:prstGeom prst="arc">
                <a:avLst>
                  <a:gd name="adj1" fmla="val 16200000"/>
                  <a:gd name="adj2" fmla="val 845033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E7E3C42B-04D9-D392-EDA5-75A9381C6D7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93392" y="5320688"/>
                <a:ext cx="410816" cy="406398"/>
              </a:xfrm>
              <a:prstGeom prst="arc">
                <a:avLst>
                  <a:gd name="adj1" fmla="val 12336482"/>
                  <a:gd name="adj2" fmla="val 1062345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8E81EE26-B37B-6C85-5098-83452ABBD87F}"/>
                  </a:ext>
                </a:extLst>
              </p:cNvPr>
              <p:cNvSpPr>
                <a:spLocks/>
              </p:cNvSpPr>
              <p:nvPr/>
            </p:nvSpPr>
            <p:spPr>
              <a:xfrm rot="799442">
                <a:off x="2775380" y="5222645"/>
                <a:ext cx="643925" cy="650735"/>
              </a:xfrm>
              <a:prstGeom prst="arc">
                <a:avLst>
                  <a:gd name="adj1" fmla="val 7697093"/>
                  <a:gd name="adj2" fmla="val 21186084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24C009B1-44F6-9B6E-8555-FED66F2A7783}"/>
                  </a:ext>
                </a:extLst>
              </p:cNvPr>
              <p:cNvSpPr>
                <a:spLocks/>
              </p:cNvSpPr>
              <p:nvPr/>
            </p:nvSpPr>
            <p:spPr>
              <a:xfrm rot="1950357">
                <a:off x="2685965" y="5123774"/>
                <a:ext cx="822753" cy="848474"/>
              </a:xfrm>
              <a:prstGeom prst="arc">
                <a:avLst>
                  <a:gd name="adj1" fmla="val 2716196"/>
                  <a:gd name="adj2" fmla="val 19977015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B92ABFC-7E79-1BD9-D546-04C3E0A1CF6B}"/>
                </a:ext>
              </a:extLst>
            </p:cNvPr>
            <p:cNvSpPr txBox="1"/>
            <p:nvPr/>
          </p:nvSpPr>
          <p:spPr>
            <a:xfrm>
              <a:off x="6906020" y="5372185"/>
              <a:ext cx="2622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B84BDB4-C1F2-EAD9-3352-8788B312672A}"/>
                </a:ext>
              </a:extLst>
            </p:cNvPr>
            <p:cNvSpPr txBox="1"/>
            <p:nvPr/>
          </p:nvSpPr>
          <p:spPr>
            <a:xfrm>
              <a:off x="6187982" y="4427711"/>
              <a:ext cx="2622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D12763C-712D-4A0E-C666-436488A3D462}"/>
                </a:ext>
              </a:extLst>
            </p:cNvPr>
            <p:cNvSpPr txBox="1"/>
            <p:nvPr/>
          </p:nvSpPr>
          <p:spPr>
            <a:xfrm>
              <a:off x="5158198" y="4772904"/>
              <a:ext cx="2622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ED87499-328E-48C4-48C6-17B41C3AABD7}"/>
                </a:ext>
              </a:extLst>
            </p:cNvPr>
            <p:cNvSpPr txBox="1"/>
            <p:nvPr/>
          </p:nvSpPr>
          <p:spPr>
            <a:xfrm>
              <a:off x="5108730" y="5895063"/>
              <a:ext cx="2622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8AFDE20-AFE7-F24E-7077-0FBFCA7CF63C}"/>
                </a:ext>
              </a:extLst>
            </p:cNvPr>
            <p:cNvSpPr txBox="1"/>
            <p:nvPr/>
          </p:nvSpPr>
          <p:spPr>
            <a:xfrm>
              <a:off x="6275479" y="6287942"/>
              <a:ext cx="2622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811FC69B-FCE9-56B8-D5C1-BAB0D98DD678}"/>
              </a:ext>
            </a:extLst>
          </p:cNvPr>
          <p:cNvSpPr txBox="1"/>
          <p:nvPr/>
        </p:nvSpPr>
        <p:spPr>
          <a:xfrm>
            <a:off x="5242029" y="3349905"/>
            <a:ext cx="12481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construct an array of rotation angles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A9EDC86-E915-B0C8-8115-50216DB8E0EB}"/>
              </a:ext>
            </a:extLst>
          </p:cNvPr>
          <p:cNvSpPr/>
          <p:nvPr/>
        </p:nvSpPr>
        <p:spPr>
          <a:xfrm>
            <a:off x="7238779" y="1988449"/>
            <a:ext cx="1431235" cy="123463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8929098-1749-6D89-9290-70FE15BA2734}"/>
              </a:ext>
            </a:extLst>
          </p:cNvPr>
          <p:cNvSpPr txBox="1"/>
          <p:nvPr/>
        </p:nvSpPr>
        <p:spPr>
          <a:xfrm>
            <a:off x="7175327" y="3198884"/>
            <a:ext cx="16883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convert rotational axis and angle to quaternion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DFA8C59-2644-6451-71D1-3242F5BCBC4E}"/>
              </a:ext>
            </a:extLst>
          </p:cNvPr>
          <p:cNvSpPr/>
          <p:nvPr/>
        </p:nvSpPr>
        <p:spPr>
          <a:xfrm>
            <a:off x="9098399" y="1548325"/>
            <a:ext cx="1431235" cy="123463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3F737DC-3392-217D-70E8-A4707C78A9B8}"/>
              </a:ext>
            </a:extLst>
          </p:cNvPr>
          <p:cNvSpPr txBox="1"/>
          <p:nvPr/>
        </p:nvSpPr>
        <p:spPr>
          <a:xfrm>
            <a:off x="9001215" y="1263612"/>
            <a:ext cx="18355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rotate the point positions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EAC510F-F737-D4B4-2AB7-14D38EB66138}"/>
              </a:ext>
            </a:extLst>
          </p:cNvPr>
          <p:cNvSpPr/>
          <p:nvPr/>
        </p:nvSpPr>
        <p:spPr>
          <a:xfrm>
            <a:off x="5213481" y="1988449"/>
            <a:ext cx="1478267" cy="1355329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4C3153B0-A26E-4EB3-3199-156734952318}"/>
              </a:ext>
            </a:extLst>
          </p:cNvPr>
          <p:cNvCxnSpPr>
            <a:cxnSpLocks/>
            <a:stCxn id="46" idx="1"/>
          </p:cNvCxnSpPr>
          <p:nvPr/>
        </p:nvCxnSpPr>
        <p:spPr>
          <a:xfrm rot="10800000" flipV="1">
            <a:off x="6978521" y="1287367"/>
            <a:ext cx="261441" cy="4232451"/>
          </a:xfrm>
          <a:prstGeom prst="bentConnector2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78DEA95-590A-D389-FA88-6A7DA455F665}"/>
                  </a:ext>
                </a:extLst>
              </p:cNvPr>
              <p:cNvSpPr txBox="1"/>
              <p:nvPr/>
            </p:nvSpPr>
            <p:spPr>
              <a:xfrm>
                <a:off x="5647813" y="3966181"/>
                <a:ext cx="1285724" cy="332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[0,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10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100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1100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m:rPr>
                        <m:sty m:val="p"/>
                      </m:rPr>
                      <a:rPr lang="en-US" sz="11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US" sz="11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100" i="1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100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100" i="1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m:rPr>
                        <m:sty m:val="p"/>
                      </m:rPr>
                      <a:rPr lang="en-US" sz="11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US" sz="11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100" i="1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100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1100" i="1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m:rPr>
                        <m:sty m:val="p"/>
                      </m:rPr>
                      <a:rPr lang="en-US" sz="11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US" sz="11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100" i="1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100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1100" i="1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m:rPr>
                        <m:sty m:val="p"/>
                      </m:rPr>
                      <a:rPr lang="en-US" sz="11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US" sz="11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] </a:t>
                </a: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78DEA95-590A-D389-FA88-6A7DA455F6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7813" y="3966181"/>
                <a:ext cx="1285724" cy="332783"/>
              </a:xfrm>
              <a:prstGeom prst="rect">
                <a:avLst/>
              </a:prstGeom>
              <a:blipFill>
                <a:blip r:embed="rId4"/>
                <a:stretch>
                  <a:fillRect r="-948" b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A65C2B0-E141-0425-4D71-8A8F20E8685C}"/>
              </a:ext>
            </a:extLst>
          </p:cNvPr>
          <p:cNvCxnSpPr>
            <a:cxnSpLocks/>
          </p:cNvCxnSpPr>
          <p:nvPr/>
        </p:nvCxnSpPr>
        <p:spPr>
          <a:xfrm>
            <a:off x="6455442" y="2456511"/>
            <a:ext cx="0" cy="147081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255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A52FDFC7-0303-005C-641D-4FD3D760C0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2"/>
          <a:stretch/>
        </p:blipFill>
        <p:spPr>
          <a:xfrm>
            <a:off x="866029" y="488887"/>
            <a:ext cx="10459941" cy="38204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B1B078-B7A6-FF10-EB1C-8242E3AD2208}"/>
              </a:ext>
            </a:extLst>
          </p:cNvPr>
          <p:cNvSpPr txBox="1"/>
          <p:nvPr/>
        </p:nvSpPr>
        <p:spPr>
          <a:xfrm>
            <a:off x="10190922" y="79066"/>
            <a:ext cx="1981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Create Instances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9F1752-504B-F439-15ED-2B3B0B9C03B9}"/>
              </a:ext>
            </a:extLst>
          </p:cNvPr>
          <p:cNvSpPr/>
          <p:nvPr/>
        </p:nvSpPr>
        <p:spPr>
          <a:xfrm>
            <a:off x="6159454" y="2632068"/>
            <a:ext cx="1262205" cy="1614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94C5DD-51DE-0E02-808A-EE135415AE61}"/>
              </a:ext>
            </a:extLst>
          </p:cNvPr>
          <p:cNvSpPr txBox="1"/>
          <p:nvPr/>
        </p:nvSpPr>
        <p:spPr>
          <a:xfrm>
            <a:off x="7421659" y="3735062"/>
            <a:ext cx="15725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read the alembic file that contains every frame of the petal animation</a:t>
            </a:r>
          </a:p>
        </p:txBody>
      </p:sp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13DA52D6-6582-529F-E4D9-0993A19A32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6" t="25249" r="21529" b="29211"/>
          <a:stretch/>
        </p:blipFill>
        <p:spPr>
          <a:xfrm>
            <a:off x="5669260" y="4759239"/>
            <a:ext cx="2133756" cy="184647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9C79AB3-0410-D4CF-47E2-75A6F08A8976}"/>
              </a:ext>
            </a:extLst>
          </p:cNvPr>
          <p:cNvCxnSpPr>
            <a:cxnSpLocks/>
          </p:cNvCxnSpPr>
          <p:nvPr/>
        </p:nvCxnSpPr>
        <p:spPr>
          <a:xfrm>
            <a:off x="6800081" y="4246325"/>
            <a:ext cx="0" cy="568814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4226E623-326F-82C5-8133-87A48DDA29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3" b="49960"/>
          <a:stretch/>
        </p:blipFill>
        <p:spPr>
          <a:xfrm>
            <a:off x="9903010" y="4672571"/>
            <a:ext cx="1837706" cy="1783275"/>
          </a:xfrm>
          <a:prstGeom prst="rect">
            <a:avLst/>
          </a:prstGeom>
        </p:spPr>
      </p:pic>
      <p:pic>
        <p:nvPicPr>
          <p:cNvPr id="18" name="Picture 17" descr="Shape&#10;&#10;Description automatically generated">
            <a:extLst>
              <a:ext uri="{FF2B5EF4-FFF2-40B4-BE49-F238E27FC236}">
                <a16:creationId xmlns:a16="http://schemas.microsoft.com/office/drawing/2014/main" id="{C4698E3D-A7FA-E881-5120-A572C92BB1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t="1449" r="49356" b="52400"/>
          <a:stretch/>
        </p:blipFill>
        <p:spPr>
          <a:xfrm>
            <a:off x="8103357" y="4737887"/>
            <a:ext cx="1781786" cy="16798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33C233A-BE47-0941-C5BD-D1CF5ED156E5}"/>
              </a:ext>
            </a:extLst>
          </p:cNvPr>
          <p:cNvSpPr/>
          <p:nvPr/>
        </p:nvSpPr>
        <p:spPr>
          <a:xfrm>
            <a:off x="9977120" y="1220625"/>
            <a:ext cx="1262204" cy="141144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A733257-E24B-370C-3908-462A5FCE62C6}"/>
              </a:ext>
            </a:extLst>
          </p:cNvPr>
          <p:cNvSpPr txBox="1"/>
          <p:nvPr/>
        </p:nvSpPr>
        <p:spPr>
          <a:xfrm>
            <a:off x="9908572" y="806312"/>
            <a:ext cx="1417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create instances at the base points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587099-D5AA-7ACC-6787-B494C01DF2E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899" t="7864" r="10099" b="14236"/>
          <a:stretch/>
        </p:blipFill>
        <p:spPr>
          <a:xfrm>
            <a:off x="1651631" y="4815139"/>
            <a:ext cx="1518700" cy="14908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53FC0-C4BE-798D-8031-10679AA44456}"/>
              </a:ext>
            </a:extLst>
          </p:cNvPr>
          <p:cNvSpPr txBox="1"/>
          <p:nvPr/>
        </p:nvSpPr>
        <p:spPr>
          <a:xfrm>
            <a:off x="3267734" y="4666811"/>
            <a:ext cx="1909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75000"/>
                  </a:schemeClr>
                </a:solidFill>
              </a:rPr>
              <a:t>Alternatively, we can use this “petal_opening” compound to automatically generate the petal animation instead of manually creating the rigging in Maya (details included in the scene file)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855530A-2760-E723-C9E1-9064825AEE80}"/>
              </a:ext>
            </a:extLst>
          </p:cNvPr>
          <p:cNvCxnSpPr>
            <a:cxnSpLocks/>
          </p:cNvCxnSpPr>
          <p:nvPr/>
        </p:nvCxnSpPr>
        <p:spPr>
          <a:xfrm>
            <a:off x="3267734" y="5728655"/>
            <a:ext cx="224028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E1B6D75-4752-3360-EC4B-A75FCB6AE86F}"/>
              </a:ext>
            </a:extLst>
          </p:cNvPr>
          <p:cNvSpPr/>
          <p:nvPr/>
        </p:nvSpPr>
        <p:spPr>
          <a:xfrm>
            <a:off x="1548263" y="4703821"/>
            <a:ext cx="1719471" cy="171350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3FB22B69-0199-C215-1C00-C920CEA6AC30}"/>
              </a:ext>
            </a:extLst>
          </p:cNvPr>
          <p:cNvCxnSpPr>
            <a:stCxn id="20" idx="2"/>
          </p:cNvCxnSpPr>
          <p:nvPr/>
        </p:nvCxnSpPr>
        <p:spPr>
          <a:xfrm rot="5400000">
            <a:off x="9141254" y="3270918"/>
            <a:ext cx="2105819" cy="828118"/>
          </a:xfrm>
          <a:prstGeom prst="bentConnector3">
            <a:avLst>
              <a:gd name="adj1" fmla="val 61705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050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pic>
        <p:nvPicPr>
          <p:cNvPr id="9" name="Picture 8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7F10B8E-6581-28AB-F9E2-10CED1E574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7" b="1468"/>
          <a:stretch/>
        </p:blipFill>
        <p:spPr>
          <a:xfrm>
            <a:off x="256788" y="510559"/>
            <a:ext cx="10004607" cy="35354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5A36E3E-8C86-0889-6E70-270FD6933E42}"/>
              </a:ext>
            </a:extLst>
          </p:cNvPr>
          <p:cNvSpPr/>
          <p:nvPr/>
        </p:nvSpPr>
        <p:spPr>
          <a:xfrm>
            <a:off x="441645" y="1169031"/>
            <a:ext cx="1081065" cy="951339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642A2A-9F10-7BCD-48A0-BE6DEB870856}"/>
              </a:ext>
            </a:extLst>
          </p:cNvPr>
          <p:cNvSpPr txBox="1"/>
          <p:nvPr/>
        </p:nvSpPr>
        <p:spPr>
          <a:xfrm>
            <a:off x="389001" y="902183"/>
            <a:ext cx="1200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curve from Maya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D18608A-38FC-46AA-FA06-5067DDFCF4AF}"/>
              </a:ext>
            </a:extLst>
          </p:cNvPr>
          <p:cNvSpPr/>
          <p:nvPr/>
        </p:nvSpPr>
        <p:spPr>
          <a:xfrm>
            <a:off x="2169706" y="944637"/>
            <a:ext cx="3022227" cy="125322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0649620-ABEB-8A09-4333-A8C52E44E10D}"/>
              </a:ext>
            </a:extLst>
          </p:cNvPr>
          <p:cNvSpPr/>
          <p:nvPr/>
        </p:nvSpPr>
        <p:spPr>
          <a:xfrm>
            <a:off x="5444358" y="1611987"/>
            <a:ext cx="2955726" cy="2077586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5A4B4D4-1605-4D1A-5281-DF33ACA5BF04}"/>
              </a:ext>
            </a:extLst>
          </p:cNvPr>
          <p:cNvSpPr txBox="1"/>
          <p:nvPr/>
        </p:nvSpPr>
        <p:spPr>
          <a:xfrm>
            <a:off x="2777438" y="683027"/>
            <a:ext cx="1766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set strands size and shape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D630F2-A8B5-2CF7-0C20-2A3F2D77F921}"/>
              </a:ext>
            </a:extLst>
          </p:cNvPr>
          <p:cNvSpPr txBox="1"/>
          <p:nvPr/>
        </p:nvSpPr>
        <p:spPr>
          <a:xfrm>
            <a:off x="5371152" y="3698253"/>
            <a:ext cx="210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set strands settings for rendering</a:t>
            </a:r>
          </a:p>
        </p:txBody>
      </p:sp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637B352-2FDA-62D0-6743-072BD95307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" b="30410"/>
          <a:stretch/>
        </p:blipFill>
        <p:spPr>
          <a:xfrm>
            <a:off x="524799" y="2505964"/>
            <a:ext cx="1864084" cy="1848172"/>
          </a:xfrm>
          <a:prstGeom prst="rect">
            <a:avLst/>
          </a:prstGeom>
        </p:spPr>
      </p:pic>
      <p:pic>
        <p:nvPicPr>
          <p:cNvPr id="14" name="Picture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74FB298-5571-EEDD-4071-A7B5AF39F7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" b="29599"/>
          <a:stretch/>
        </p:blipFill>
        <p:spPr>
          <a:xfrm>
            <a:off x="2476629" y="2505964"/>
            <a:ext cx="1881078" cy="1848172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EA956E5-7374-2F3C-7CAB-D55EA1E7517A}"/>
              </a:ext>
            </a:extLst>
          </p:cNvPr>
          <p:cNvCxnSpPr>
            <a:cxnSpLocks/>
          </p:cNvCxnSpPr>
          <p:nvPr/>
        </p:nvCxnSpPr>
        <p:spPr>
          <a:xfrm>
            <a:off x="969835" y="2120370"/>
            <a:ext cx="0" cy="33073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1407A3AD-03A3-EFFA-2521-5C536315597D}"/>
              </a:ext>
            </a:extLst>
          </p:cNvPr>
          <p:cNvSpPr/>
          <p:nvPr/>
        </p:nvSpPr>
        <p:spPr>
          <a:xfrm>
            <a:off x="441645" y="2431438"/>
            <a:ext cx="4024522" cy="204867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D180F0F-476D-0B27-0CEA-B5A9A2A7E5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" b="2707"/>
          <a:stretch/>
        </p:blipFill>
        <p:spPr>
          <a:xfrm>
            <a:off x="836799" y="4524807"/>
            <a:ext cx="1155417" cy="2254794"/>
          </a:xfrm>
          <a:prstGeom prst="rect">
            <a:avLst/>
          </a:prstGeom>
        </p:spPr>
      </p:pic>
      <p:pic>
        <p:nvPicPr>
          <p:cNvPr id="23" name="Picture 22" descr="A picture containing worm, lizard&#10;&#10;Description automatically generated">
            <a:extLst>
              <a:ext uri="{FF2B5EF4-FFF2-40B4-BE49-F238E27FC236}">
                <a16:creationId xmlns:a16="http://schemas.microsoft.com/office/drawing/2014/main" id="{B9C91D62-52B8-C2DA-4734-140B521B43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706" y="4485893"/>
            <a:ext cx="1105094" cy="237210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1BB1640-8443-1A5F-4C95-75461CCB6888}"/>
              </a:ext>
            </a:extLst>
          </p:cNvPr>
          <p:cNvSpPr/>
          <p:nvPr/>
        </p:nvSpPr>
        <p:spPr>
          <a:xfrm>
            <a:off x="762603" y="3933331"/>
            <a:ext cx="1438730" cy="185410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63B3E27-F24C-46ED-0D07-E2999F73C22C}"/>
              </a:ext>
            </a:extLst>
          </p:cNvPr>
          <p:cNvSpPr/>
          <p:nvPr/>
        </p:nvSpPr>
        <p:spPr>
          <a:xfrm>
            <a:off x="2760565" y="3933331"/>
            <a:ext cx="1438730" cy="185410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C4A1FF2-B8A9-CDDC-F2D1-351BFF84133F}"/>
              </a:ext>
            </a:extLst>
          </p:cNvPr>
          <p:cNvSpPr txBox="1"/>
          <p:nvPr/>
        </p:nvSpPr>
        <p:spPr>
          <a:xfrm>
            <a:off x="4404447" y="4713689"/>
            <a:ext cx="15749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E9B38F"/>
                </a:solidFill>
              </a:rPr>
              <a:t>adjust the segment multiplier to change the resolution of the strand</a:t>
            </a: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3D12489F-32E2-948C-1C3B-12297AB90CA7}"/>
              </a:ext>
            </a:extLst>
          </p:cNvPr>
          <p:cNvCxnSpPr>
            <a:cxnSpLocks/>
            <a:stCxn id="26" idx="2"/>
            <a:endCxn id="28" idx="0"/>
          </p:cNvCxnSpPr>
          <p:nvPr/>
        </p:nvCxnSpPr>
        <p:spPr>
          <a:xfrm rot="16200000" flipH="1">
            <a:off x="4038457" y="3560213"/>
            <a:ext cx="594948" cy="1712003"/>
          </a:xfrm>
          <a:prstGeom prst="bentConnector3">
            <a:avLst>
              <a:gd name="adj1" fmla="val 22961"/>
            </a:avLst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457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FC3A9C1-0EFB-1365-DD0F-3CA10326D50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6697"/>
            <a:ext cx="12192000" cy="38374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FA870F-09B4-2D6B-9E1E-F7D1A93FC129}"/>
              </a:ext>
            </a:extLst>
          </p:cNvPr>
          <p:cNvSpPr txBox="1"/>
          <p:nvPr/>
        </p:nvSpPr>
        <p:spPr>
          <a:xfrm>
            <a:off x="10190922" y="79066"/>
            <a:ext cx="1981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Rotate Points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49A031B4-C37F-BB64-A8FA-DB7380A299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 t="2382" r="50000" b="52594"/>
          <a:stretch/>
        </p:blipFill>
        <p:spPr>
          <a:xfrm>
            <a:off x="920707" y="4535503"/>
            <a:ext cx="2134309" cy="1981251"/>
          </a:xfrm>
          <a:prstGeom prst="rect">
            <a:avLst/>
          </a:prstGeom>
        </p:spPr>
      </p:pic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8E8D1E3F-FB46-1B22-47B3-B0E87BB62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3" t="1030" r="1305" b="53946"/>
          <a:stretch/>
        </p:blipFill>
        <p:spPr>
          <a:xfrm>
            <a:off x="3604592" y="4535504"/>
            <a:ext cx="2134309" cy="1981251"/>
          </a:xfrm>
          <a:prstGeom prst="rect">
            <a:avLst/>
          </a:prstGeom>
        </p:spPr>
      </p:pic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07F50215-E3CD-05C0-CE6A-9A6F2F1106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9" t="52495" r="-241" b="2481"/>
          <a:stretch/>
        </p:blipFill>
        <p:spPr>
          <a:xfrm>
            <a:off x="9921389" y="4818218"/>
            <a:ext cx="1709600" cy="1586999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3D3DCE3C-43AA-13E6-96F5-6F000322FF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48823" r="49742" b="2691"/>
          <a:stretch/>
        </p:blipFill>
        <p:spPr>
          <a:xfrm>
            <a:off x="6687929" y="4383156"/>
            <a:ext cx="2134309" cy="21336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820443BB-ADD3-7CA3-C80A-52F0AA427231}"/>
              </a:ext>
            </a:extLst>
          </p:cNvPr>
          <p:cNvSpPr/>
          <p:nvPr/>
        </p:nvSpPr>
        <p:spPr>
          <a:xfrm>
            <a:off x="3102540" y="5405104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CD5F2AF-AC6C-D599-3CAD-2922DB644F0B}"/>
              </a:ext>
            </a:extLst>
          </p:cNvPr>
          <p:cNvSpPr/>
          <p:nvPr/>
        </p:nvSpPr>
        <p:spPr>
          <a:xfrm>
            <a:off x="5954355" y="5405104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6E81F5F-D32A-A3A8-CA45-5BE10ECB28A5}"/>
              </a:ext>
            </a:extLst>
          </p:cNvPr>
          <p:cNvSpPr/>
          <p:nvPr/>
        </p:nvSpPr>
        <p:spPr>
          <a:xfrm>
            <a:off x="9201137" y="5405104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6C5529-354C-53DF-BCB1-6A946F98BC4B}"/>
              </a:ext>
            </a:extLst>
          </p:cNvPr>
          <p:cNvSpPr/>
          <p:nvPr/>
        </p:nvSpPr>
        <p:spPr>
          <a:xfrm>
            <a:off x="9487432" y="1599943"/>
            <a:ext cx="1144105" cy="134601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808ADC8-A15E-3C0C-2FE5-DA3C7D96F760}"/>
              </a:ext>
            </a:extLst>
          </p:cNvPr>
          <p:cNvSpPr/>
          <p:nvPr/>
        </p:nvSpPr>
        <p:spPr>
          <a:xfrm>
            <a:off x="6806318" y="2683121"/>
            <a:ext cx="2549718" cy="134601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BE551F-E1BE-5F96-F153-754CD24A31E9}"/>
              </a:ext>
            </a:extLst>
          </p:cNvPr>
          <p:cNvSpPr/>
          <p:nvPr/>
        </p:nvSpPr>
        <p:spPr>
          <a:xfrm>
            <a:off x="5480944" y="690055"/>
            <a:ext cx="1072255" cy="82466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692EC7-9764-50CB-86F7-499ABBACFBFD}"/>
              </a:ext>
            </a:extLst>
          </p:cNvPr>
          <p:cNvSpPr txBox="1"/>
          <p:nvPr/>
        </p:nvSpPr>
        <p:spPr>
          <a:xfrm>
            <a:off x="6517785" y="677741"/>
            <a:ext cx="2403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adjust the position of the starting point to control the distances between base points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BDD8031-2D7D-CC08-5E66-0CD1D584A955}"/>
              </a:ext>
            </a:extLst>
          </p:cNvPr>
          <p:cNvCxnSpPr>
            <a:cxnSpLocks/>
            <a:stCxn id="15" idx="3"/>
            <a:endCxn id="8" idx="0"/>
          </p:cNvCxnSpPr>
          <p:nvPr/>
        </p:nvCxnSpPr>
        <p:spPr>
          <a:xfrm>
            <a:off x="6553199" y="1102389"/>
            <a:ext cx="4222990" cy="3715829"/>
          </a:xfrm>
          <a:prstGeom prst="bentConnector2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8A86DCC-08BE-A87B-FECC-47874C81B5F8}"/>
              </a:ext>
            </a:extLst>
          </p:cNvPr>
          <p:cNvSpPr txBox="1"/>
          <p:nvPr/>
        </p:nvSpPr>
        <p:spPr>
          <a:xfrm>
            <a:off x="3529529" y="2661691"/>
            <a:ext cx="13428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apply the rotational angles created earlier to rotate the points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8B1A20-F061-C86B-6EF8-CE1E2312F996}"/>
              </a:ext>
            </a:extLst>
          </p:cNvPr>
          <p:cNvSpPr txBox="1"/>
          <p:nvPr/>
        </p:nvSpPr>
        <p:spPr>
          <a:xfrm>
            <a:off x="7037902" y="2423866"/>
            <a:ext cx="20423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adjust the rotation for all the points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31DED75-34ED-9BE8-882C-6D546164B1A2}"/>
              </a:ext>
            </a:extLst>
          </p:cNvPr>
          <p:cNvCxnSpPr>
            <a:cxnSpLocks/>
          </p:cNvCxnSpPr>
          <p:nvPr/>
        </p:nvCxnSpPr>
        <p:spPr>
          <a:xfrm>
            <a:off x="4838369" y="2083242"/>
            <a:ext cx="0" cy="2452261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D5FB78F-6F47-215E-BD0F-76FF1832ABCC}"/>
              </a:ext>
            </a:extLst>
          </p:cNvPr>
          <p:cNvCxnSpPr>
            <a:cxnSpLocks/>
          </p:cNvCxnSpPr>
          <p:nvPr/>
        </p:nvCxnSpPr>
        <p:spPr>
          <a:xfrm>
            <a:off x="7808181" y="4029136"/>
            <a:ext cx="0" cy="399741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7273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42E061AC-6501-375F-B9F0-019C48E7587C}"/>
              </a:ext>
            </a:extLst>
          </p:cNvPr>
          <p:cNvSpPr txBox="1">
            <a:spLocks/>
          </p:cNvSpPr>
          <p:nvPr/>
        </p:nvSpPr>
        <p:spPr>
          <a:xfrm>
            <a:off x="2863844" y="3050593"/>
            <a:ext cx="6464311" cy="3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Part II: Blooming Animation</a:t>
            </a:r>
          </a:p>
        </p:txBody>
      </p:sp>
    </p:spTree>
    <p:extLst>
      <p:ext uri="{BB962C8B-B14F-4D97-AF65-F5344CB8AC3E}">
        <p14:creationId xmlns:p14="http://schemas.microsoft.com/office/powerpoint/2010/main" val="3811072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67B239-DED7-8F4E-A7CF-B6222EFB33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38" b="4604"/>
          <a:stretch/>
        </p:blipFill>
        <p:spPr>
          <a:xfrm>
            <a:off x="0" y="633048"/>
            <a:ext cx="12192000" cy="34840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F20236-6BE2-6B0F-3145-23023F1965CC}"/>
              </a:ext>
            </a:extLst>
          </p:cNvPr>
          <p:cNvSpPr/>
          <p:nvPr/>
        </p:nvSpPr>
        <p:spPr>
          <a:xfrm>
            <a:off x="7723163" y="1041029"/>
            <a:ext cx="4379742" cy="2161716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76A874-A5E9-9380-A623-33CEF8263560}"/>
              </a:ext>
            </a:extLst>
          </p:cNvPr>
          <p:cNvSpPr txBox="1"/>
          <p:nvPr/>
        </p:nvSpPr>
        <p:spPr>
          <a:xfrm>
            <a:off x="7723163" y="810197"/>
            <a:ext cx="28538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strand tangents and normals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A7A0817-EBD1-8A55-7F26-EA7E0DA58D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0174" y="4355879"/>
            <a:ext cx="2033801" cy="245012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664064F-DD9A-D10A-4713-08F121C2BA78}"/>
              </a:ext>
            </a:extLst>
          </p:cNvPr>
          <p:cNvSpPr/>
          <p:nvPr/>
        </p:nvSpPr>
        <p:spPr>
          <a:xfrm>
            <a:off x="2752578" y="4916157"/>
            <a:ext cx="220394" cy="24852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9252BD5-4ED7-825F-3AE1-647DF5626C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5358" y="4284917"/>
            <a:ext cx="2102050" cy="240073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1BFBE-3828-2BC3-BC9E-F2BB5077D833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2972972" y="5040421"/>
            <a:ext cx="104101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6DA0C3CD-F3B8-3991-381B-424F6B19BCFB}"/>
              </a:ext>
            </a:extLst>
          </p:cNvPr>
          <p:cNvSpPr/>
          <p:nvPr/>
        </p:nvSpPr>
        <p:spPr>
          <a:xfrm>
            <a:off x="4035375" y="4260234"/>
            <a:ext cx="2492033" cy="245010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AC2E2B-BAEC-F66C-829D-1430DD10E3CA}"/>
              </a:ext>
            </a:extLst>
          </p:cNvPr>
          <p:cNvSpPr txBox="1"/>
          <p:nvPr/>
        </p:nvSpPr>
        <p:spPr>
          <a:xfrm>
            <a:off x="4013982" y="6341007"/>
            <a:ext cx="146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Red arrow: point tangent</a:t>
            </a:r>
          </a:p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Blue arrow: point binormal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0CEFD5F-4E20-CA83-6F66-C331515A233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710"/>
          <a:stretch/>
        </p:blipFill>
        <p:spPr>
          <a:xfrm>
            <a:off x="8573964" y="4264251"/>
            <a:ext cx="2090632" cy="245349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326B6FB-7F38-484E-C915-B53F21CBA92C}"/>
              </a:ext>
            </a:extLst>
          </p:cNvPr>
          <p:cNvSpPr/>
          <p:nvPr/>
        </p:nvSpPr>
        <p:spPr>
          <a:xfrm>
            <a:off x="8248354" y="4260234"/>
            <a:ext cx="2492033" cy="245010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A3F5E74C-4674-B94E-10C8-7419A49F591F}"/>
              </a:ext>
            </a:extLst>
          </p:cNvPr>
          <p:cNvSpPr/>
          <p:nvPr/>
        </p:nvSpPr>
        <p:spPr>
          <a:xfrm>
            <a:off x="6719668" y="5381568"/>
            <a:ext cx="1384637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794FEC2-B2A4-897E-0868-ECC71602C0E1}"/>
              </a:ext>
            </a:extLst>
          </p:cNvPr>
          <p:cNvSpPr txBox="1"/>
          <p:nvPr/>
        </p:nvSpPr>
        <p:spPr>
          <a:xfrm>
            <a:off x="6629251" y="4830956"/>
            <a:ext cx="16191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Reverse the direction of the point binormal and set it the point normal for later use</a:t>
            </a:r>
          </a:p>
        </p:txBody>
      </p:sp>
    </p:spTree>
    <p:extLst>
      <p:ext uri="{BB962C8B-B14F-4D97-AF65-F5344CB8AC3E}">
        <p14:creationId xmlns:p14="http://schemas.microsoft.com/office/powerpoint/2010/main" val="3863319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A0D013-108A-6E44-56E3-967832B2A4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t="21021" b="3825"/>
          <a:stretch/>
        </p:blipFill>
        <p:spPr>
          <a:xfrm>
            <a:off x="0" y="570184"/>
            <a:ext cx="12192000" cy="295516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6FD9F79-DBBA-34BA-52E2-0350A04C42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603"/>
          <a:stretch/>
        </p:blipFill>
        <p:spPr>
          <a:xfrm>
            <a:off x="10050784" y="4350253"/>
            <a:ext cx="1543362" cy="22367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A94880B-1327-410C-1BB8-146782995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2433" y="4350253"/>
            <a:ext cx="1702336" cy="22367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27EAAE9-6F33-38E9-A3DE-7B85F2614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146" y="4350253"/>
            <a:ext cx="1702336" cy="22367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C2D94E-7738-0295-FD30-60B498FAB0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205" y="4262953"/>
            <a:ext cx="1782302" cy="23877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92EBC7-730E-742E-3E44-DBD49E597BCF}"/>
              </a:ext>
            </a:extLst>
          </p:cNvPr>
          <p:cNvSpPr txBox="1"/>
          <p:nvPr/>
        </p:nvSpPr>
        <p:spPr>
          <a:xfrm>
            <a:off x="5292248" y="658304"/>
            <a:ext cx="16236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strand size and shape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F20236-6BE2-6B0F-3145-23023F1965CC}"/>
              </a:ext>
            </a:extLst>
          </p:cNvPr>
          <p:cNvSpPr/>
          <p:nvPr/>
        </p:nvSpPr>
        <p:spPr>
          <a:xfrm>
            <a:off x="7767090" y="1501178"/>
            <a:ext cx="2713341" cy="161313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F6D605-F0A2-9491-073C-B745E53F099E}"/>
              </a:ext>
            </a:extLst>
          </p:cNvPr>
          <p:cNvSpPr/>
          <p:nvPr/>
        </p:nvSpPr>
        <p:spPr>
          <a:xfrm>
            <a:off x="3481073" y="1543599"/>
            <a:ext cx="1119062" cy="115739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AA718F-A145-E37A-5E1C-2B7CF261BD99}"/>
              </a:ext>
            </a:extLst>
          </p:cNvPr>
          <p:cNvSpPr/>
          <p:nvPr/>
        </p:nvSpPr>
        <p:spPr>
          <a:xfrm>
            <a:off x="4726757" y="889135"/>
            <a:ext cx="2827589" cy="181186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0B2549-AD8B-43C6-A0CB-491E55B68B56}"/>
              </a:ext>
            </a:extLst>
          </p:cNvPr>
          <p:cNvSpPr txBox="1"/>
          <p:nvPr/>
        </p:nvSpPr>
        <p:spPr>
          <a:xfrm>
            <a:off x="7727914" y="3121338"/>
            <a:ext cx="21028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density weights based on point ratio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9A3EAF9-9019-EF6E-6A53-185810413D5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1106" b="32706"/>
          <a:stretch/>
        </p:blipFill>
        <p:spPr>
          <a:xfrm>
            <a:off x="8735747" y="3851637"/>
            <a:ext cx="1343538" cy="1190498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17EA41-212F-985E-40D3-9E6E44DE90F0}"/>
              </a:ext>
            </a:extLst>
          </p:cNvPr>
          <p:cNvCxnSpPr>
            <a:cxnSpLocks/>
          </p:cNvCxnSpPr>
          <p:nvPr/>
        </p:nvCxnSpPr>
        <p:spPr>
          <a:xfrm>
            <a:off x="9876120" y="2695758"/>
            <a:ext cx="0" cy="1155879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191A48B0-AE59-FA3C-0E11-DEA760DDC0CA}"/>
              </a:ext>
            </a:extLst>
          </p:cNvPr>
          <p:cNvSpPr/>
          <p:nvPr/>
        </p:nvSpPr>
        <p:spPr>
          <a:xfrm>
            <a:off x="10596346" y="688252"/>
            <a:ext cx="1328554" cy="168751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EEFBD55-7EEF-CA73-ADF5-06B197AEF8FE}"/>
              </a:ext>
            </a:extLst>
          </p:cNvPr>
          <p:cNvSpPr txBox="1"/>
          <p:nvPr/>
        </p:nvSpPr>
        <p:spPr>
          <a:xfrm>
            <a:off x="10596346" y="2398318"/>
            <a:ext cx="13285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scatter points on strand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01C7B2-01B2-0171-429E-E22AD6A34AA4}"/>
              </a:ext>
            </a:extLst>
          </p:cNvPr>
          <p:cNvSpPr txBox="1"/>
          <p:nvPr/>
        </p:nvSpPr>
        <p:spPr>
          <a:xfrm>
            <a:off x="8483761" y="6258605"/>
            <a:ext cx="2232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6A7F37-FBBB-373D-C513-65E5A16FD079}"/>
              </a:ext>
            </a:extLst>
          </p:cNvPr>
          <p:cNvSpPr txBox="1"/>
          <p:nvPr/>
        </p:nvSpPr>
        <p:spPr>
          <a:xfrm>
            <a:off x="8064098" y="6184039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EE19648-5B32-F761-2D37-119E39B7A34D}"/>
              </a:ext>
            </a:extLst>
          </p:cNvPr>
          <p:cNvSpPr txBox="1"/>
          <p:nvPr/>
        </p:nvSpPr>
        <p:spPr>
          <a:xfrm>
            <a:off x="8032338" y="4900473"/>
            <a:ext cx="2232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40BB93-99A2-8B51-1C83-BE0C80C528DD}"/>
              </a:ext>
            </a:extLst>
          </p:cNvPr>
          <p:cNvSpPr txBox="1"/>
          <p:nvPr/>
        </p:nvSpPr>
        <p:spPr>
          <a:xfrm>
            <a:off x="7737554" y="6023377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09DFE27-7694-5382-FD53-604306AECB4A}"/>
              </a:ext>
            </a:extLst>
          </p:cNvPr>
          <p:cNvSpPr txBox="1"/>
          <p:nvPr/>
        </p:nvSpPr>
        <p:spPr>
          <a:xfrm>
            <a:off x="7500809" y="5772673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35C2CB-B126-B05C-8CF6-779F20FEFF9E}"/>
              </a:ext>
            </a:extLst>
          </p:cNvPr>
          <p:cNvSpPr txBox="1"/>
          <p:nvPr/>
        </p:nvSpPr>
        <p:spPr>
          <a:xfrm>
            <a:off x="7340086" y="5460701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D4A347-B854-599A-6357-EE6C164B982B}"/>
              </a:ext>
            </a:extLst>
          </p:cNvPr>
          <p:cNvSpPr txBox="1"/>
          <p:nvPr/>
        </p:nvSpPr>
        <p:spPr>
          <a:xfrm>
            <a:off x="7290978" y="5092831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D5878A-DD36-BF3F-CBBF-55860C5B0BB7}"/>
              </a:ext>
            </a:extLst>
          </p:cNvPr>
          <p:cNvSpPr txBox="1"/>
          <p:nvPr/>
        </p:nvSpPr>
        <p:spPr>
          <a:xfrm>
            <a:off x="7388943" y="4742985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3DD3501-5110-0F9F-142A-0290134B23A2}"/>
              </a:ext>
            </a:extLst>
          </p:cNvPr>
          <p:cNvSpPr txBox="1"/>
          <p:nvPr/>
        </p:nvSpPr>
        <p:spPr>
          <a:xfrm>
            <a:off x="7666660" y="4487834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8D53878-2774-1DFF-29D7-598C7875505D}"/>
              </a:ext>
            </a:extLst>
          </p:cNvPr>
          <p:cNvSpPr txBox="1"/>
          <p:nvPr/>
        </p:nvSpPr>
        <p:spPr>
          <a:xfrm>
            <a:off x="8080190" y="4478207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DB415F-D305-98E8-A696-4814E4354802}"/>
              </a:ext>
            </a:extLst>
          </p:cNvPr>
          <p:cNvSpPr txBox="1"/>
          <p:nvPr/>
        </p:nvSpPr>
        <p:spPr>
          <a:xfrm>
            <a:off x="8283391" y="4762165"/>
            <a:ext cx="419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0.9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9819325-7258-26CD-CF27-E21462133318}"/>
              </a:ext>
            </a:extLst>
          </p:cNvPr>
          <p:cNvSpPr txBox="1"/>
          <p:nvPr/>
        </p:nvSpPr>
        <p:spPr>
          <a:xfrm>
            <a:off x="8008344" y="5738032"/>
            <a:ext cx="6947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point ratio</a:t>
            </a:r>
          </a:p>
        </p:txBody>
      </p:sp>
    </p:spTree>
    <p:extLst>
      <p:ext uri="{BB962C8B-B14F-4D97-AF65-F5344CB8AC3E}">
        <p14:creationId xmlns:p14="http://schemas.microsoft.com/office/powerpoint/2010/main" val="458306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E6FD9F79-DBBA-34BA-52E2-0350A04C42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03"/>
          <a:stretch/>
        </p:blipFill>
        <p:spPr>
          <a:xfrm>
            <a:off x="5142970" y="2777632"/>
            <a:ext cx="1903867" cy="27592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F7A9DD-B4A9-9D9D-ADC1-E1AC0D3DFF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309" b="9790"/>
          <a:stretch/>
        </p:blipFill>
        <p:spPr>
          <a:xfrm>
            <a:off x="307318" y="650260"/>
            <a:ext cx="4351425" cy="32308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9A3EAF9-9019-EF6E-6A53-185810413D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106" b="32706"/>
          <a:stretch/>
        </p:blipFill>
        <p:spPr>
          <a:xfrm>
            <a:off x="5170079" y="650258"/>
            <a:ext cx="1960678" cy="1737341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255094CC-C066-7577-10A4-EF899E44F8DC}"/>
              </a:ext>
            </a:extLst>
          </p:cNvPr>
          <p:cNvGrpSpPr/>
          <p:nvPr/>
        </p:nvGrpSpPr>
        <p:grpSpPr>
          <a:xfrm>
            <a:off x="250092" y="3990337"/>
            <a:ext cx="1702336" cy="2236789"/>
            <a:chOff x="182358" y="3990337"/>
            <a:chExt cx="1702336" cy="223678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A94880B-1327-410C-1BB8-146782995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358" y="3990337"/>
              <a:ext cx="1702336" cy="2236789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201C7B2-01B2-0171-429E-E22AD6A34AA4}"/>
                </a:ext>
              </a:extLst>
            </p:cNvPr>
            <p:cNvSpPr txBox="1"/>
            <p:nvPr/>
          </p:nvSpPr>
          <p:spPr>
            <a:xfrm>
              <a:off x="1483686" y="5898689"/>
              <a:ext cx="2232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36A7F37-FBBB-373D-C513-65E5A16FD079}"/>
                </a:ext>
              </a:extLst>
            </p:cNvPr>
            <p:cNvSpPr txBox="1"/>
            <p:nvPr/>
          </p:nvSpPr>
          <p:spPr>
            <a:xfrm>
              <a:off x="1064023" y="5824123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EE19648-5B32-F761-2D37-119E39B7A34D}"/>
                </a:ext>
              </a:extLst>
            </p:cNvPr>
            <p:cNvSpPr txBox="1"/>
            <p:nvPr/>
          </p:nvSpPr>
          <p:spPr>
            <a:xfrm>
              <a:off x="1032263" y="4540557"/>
              <a:ext cx="2232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40BB93-99A2-8B51-1C83-BE0C80C528DD}"/>
                </a:ext>
              </a:extLst>
            </p:cNvPr>
            <p:cNvSpPr txBox="1"/>
            <p:nvPr/>
          </p:nvSpPr>
          <p:spPr>
            <a:xfrm>
              <a:off x="737479" y="5663461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09DFE27-7694-5382-FD53-604306AECB4A}"/>
                </a:ext>
              </a:extLst>
            </p:cNvPr>
            <p:cNvSpPr txBox="1"/>
            <p:nvPr/>
          </p:nvSpPr>
          <p:spPr>
            <a:xfrm>
              <a:off x="500734" y="5412757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635C2CB-B126-B05C-8CF6-779F20FEFF9E}"/>
                </a:ext>
              </a:extLst>
            </p:cNvPr>
            <p:cNvSpPr txBox="1"/>
            <p:nvPr/>
          </p:nvSpPr>
          <p:spPr>
            <a:xfrm>
              <a:off x="340011" y="5100785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FD4A347-B854-599A-6357-EE6C164B982B}"/>
                </a:ext>
              </a:extLst>
            </p:cNvPr>
            <p:cNvSpPr txBox="1"/>
            <p:nvPr/>
          </p:nvSpPr>
          <p:spPr>
            <a:xfrm>
              <a:off x="290903" y="4732915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0.5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7D5878A-DD36-BF3F-CBBF-55860C5B0BB7}"/>
                </a:ext>
              </a:extLst>
            </p:cNvPr>
            <p:cNvSpPr txBox="1"/>
            <p:nvPr/>
          </p:nvSpPr>
          <p:spPr>
            <a:xfrm>
              <a:off x="388868" y="4383069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0.6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3DD3501-5110-0F9F-142A-0290134B23A2}"/>
                </a:ext>
              </a:extLst>
            </p:cNvPr>
            <p:cNvSpPr txBox="1"/>
            <p:nvPr/>
          </p:nvSpPr>
          <p:spPr>
            <a:xfrm>
              <a:off x="666585" y="4127918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0.7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8D53878-2774-1DFF-29D7-598C7875505D}"/>
                </a:ext>
              </a:extLst>
            </p:cNvPr>
            <p:cNvSpPr txBox="1"/>
            <p:nvPr/>
          </p:nvSpPr>
          <p:spPr>
            <a:xfrm>
              <a:off x="1080115" y="4118291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0.8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EDB415F-D305-98E8-A696-4814E4354802}"/>
                </a:ext>
              </a:extLst>
            </p:cNvPr>
            <p:cNvSpPr txBox="1"/>
            <p:nvPr/>
          </p:nvSpPr>
          <p:spPr>
            <a:xfrm>
              <a:off x="1283316" y="4402249"/>
              <a:ext cx="4196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0.9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9819325-7258-26CD-CF27-E21462133318}"/>
                </a:ext>
              </a:extLst>
            </p:cNvPr>
            <p:cNvSpPr txBox="1"/>
            <p:nvPr/>
          </p:nvSpPr>
          <p:spPr>
            <a:xfrm>
              <a:off x="1008269" y="5378116"/>
              <a:ext cx="694710" cy="41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point ratio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7F07EE91-5EF6-AD3E-39E2-BD8862E2D008}"/>
              </a:ext>
            </a:extLst>
          </p:cNvPr>
          <p:cNvSpPr/>
          <p:nvPr/>
        </p:nvSpPr>
        <p:spPr>
          <a:xfrm>
            <a:off x="1785427" y="2324755"/>
            <a:ext cx="1220240" cy="117621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40BB3CF-3BCE-7B90-1BF7-4AE28D3931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658" b="3044"/>
          <a:stretch/>
        </p:blipFill>
        <p:spPr>
          <a:xfrm>
            <a:off x="7515093" y="650259"/>
            <a:ext cx="1978312" cy="17373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CDDE18-D841-EE4A-F86D-8999ED3896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6508" y="2722033"/>
            <a:ext cx="2325286" cy="289136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8C8BAF-C7DF-E4B1-A60B-5351BCFE0B1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375" b="2660"/>
          <a:stretch/>
        </p:blipFill>
        <p:spPr>
          <a:xfrm>
            <a:off x="9874687" y="650258"/>
            <a:ext cx="1960678" cy="17373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5344361-B4BC-C721-4830-052F0BE59E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85915" y="2633133"/>
            <a:ext cx="2338221" cy="310489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6B95CE91-A5F2-4305-37E7-46072234E0DB}"/>
              </a:ext>
            </a:extLst>
          </p:cNvPr>
          <p:cNvSpPr txBox="1"/>
          <p:nvPr/>
        </p:nvSpPr>
        <p:spPr>
          <a:xfrm>
            <a:off x="3005667" y="3052389"/>
            <a:ext cx="162363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change the fcurve to modify the distribution of the scattered points</a:t>
            </a:r>
          </a:p>
        </p:txBody>
      </p:sp>
    </p:spTree>
    <p:extLst>
      <p:ext uri="{BB962C8B-B14F-4D97-AF65-F5344CB8AC3E}">
        <p14:creationId xmlns:p14="http://schemas.microsoft.com/office/powerpoint/2010/main" val="1884240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F12DCF7-7FE6-C6E7-725E-8A7D4082F1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0"/>
          <a:stretch/>
        </p:blipFill>
        <p:spPr>
          <a:xfrm>
            <a:off x="17462" y="580659"/>
            <a:ext cx="7902649" cy="404118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6FD9F79-DBBA-34BA-52E2-0350A04C42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03"/>
          <a:stretch/>
        </p:blipFill>
        <p:spPr>
          <a:xfrm>
            <a:off x="6815438" y="3856614"/>
            <a:ext cx="1974594" cy="28617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0518A9-C238-3A2F-D620-08FD6FB30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7101" y="3757622"/>
            <a:ext cx="2285602" cy="308701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526DC08-E066-748E-7489-1BFDEA663846}"/>
              </a:ext>
            </a:extLst>
          </p:cNvPr>
          <p:cNvSpPr/>
          <p:nvPr/>
        </p:nvSpPr>
        <p:spPr>
          <a:xfrm>
            <a:off x="514107" y="2349797"/>
            <a:ext cx="5122348" cy="208152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59E224-A5E8-54FB-608D-75D131E7EC5F}"/>
              </a:ext>
            </a:extLst>
          </p:cNvPr>
          <p:cNvSpPr txBox="1"/>
          <p:nvPr/>
        </p:nvSpPr>
        <p:spPr>
          <a:xfrm>
            <a:off x="546932" y="4155045"/>
            <a:ext cx="26417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Instances of petals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5D37182-1D19-78D2-9B98-9B139D9A87B5}"/>
              </a:ext>
            </a:extLst>
          </p:cNvPr>
          <p:cNvSpPr/>
          <p:nvPr/>
        </p:nvSpPr>
        <p:spPr>
          <a:xfrm>
            <a:off x="5767537" y="2349797"/>
            <a:ext cx="847700" cy="89567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7354BD1-B0E3-3ACA-B09B-C06D8560AD90}"/>
              </a:ext>
            </a:extLst>
          </p:cNvPr>
          <p:cNvSpPr txBox="1"/>
          <p:nvPr/>
        </p:nvSpPr>
        <p:spPr>
          <a:xfrm>
            <a:off x="5683841" y="3256260"/>
            <a:ext cx="1208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Bake the instances into merged meshes to be used as the instance geometry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8E905E92-64DB-F855-BC51-6CBA3D7A1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7626" y="4855998"/>
            <a:ext cx="740977" cy="69293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09F6CCD-6286-BC1B-F45E-4922B7B4F9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5845" y="5666429"/>
            <a:ext cx="780610" cy="610912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AB528B7-90F5-852B-FF75-252C620D1925}"/>
              </a:ext>
            </a:extLst>
          </p:cNvPr>
          <p:cNvCxnSpPr>
            <a:cxnSpLocks/>
          </p:cNvCxnSpPr>
          <p:nvPr/>
        </p:nvCxnSpPr>
        <p:spPr>
          <a:xfrm>
            <a:off x="5188115" y="3757136"/>
            <a:ext cx="0" cy="102665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0A3A5AA2-5F6F-FDAE-3ACB-E78F4A6D71A3}"/>
              </a:ext>
            </a:extLst>
          </p:cNvPr>
          <p:cNvSpPr/>
          <p:nvPr/>
        </p:nvSpPr>
        <p:spPr>
          <a:xfrm>
            <a:off x="9131237" y="5243023"/>
            <a:ext cx="482600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547C44C-304E-3F0C-9DB4-D29E886C193C}"/>
              </a:ext>
            </a:extLst>
          </p:cNvPr>
          <p:cNvSpPr/>
          <p:nvPr/>
        </p:nvSpPr>
        <p:spPr>
          <a:xfrm>
            <a:off x="7029011" y="1750694"/>
            <a:ext cx="751520" cy="88600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19D6FD7-F2BF-1578-5009-7FCC88DE0C28}"/>
              </a:ext>
            </a:extLst>
          </p:cNvPr>
          <p:cNvSpPr txBox="1"/>
          <p:nvPr/>
        </p:nvSpPr>
        <p:spPr>
          <a:xfrm>
            <a:off x="6679373" y="2626997"/>
            <a:ext cx="1220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create instances of flowers on the strand</a:t>
            </a:r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86138B3C-206D-0210-85C0-047243543FA1}"/>
              </a:ext>
            </a:extLst>
          </p:cNvPr>
          <p:cNvCxnSpPr>
            <a:cxnSpLocks/>
            <a:stCxn id="64" idx="3"/>
            <a:endCxn id="8" idx="0"/>
          </p:cNvCxnSpPr>
          <p:nvPr/>
        </p:nvCxnSpPr>
        <p:spPr>
          <a:xfrm>
            <a:off x="7780531" y="2193698"/>
            <a:ext cx="3169371" cy="1563924"/>
          </a:xfrm>
          <a:prstGeom prst="bentConnector2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3947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AD1CB2C9-1DAD-4986-4522-067E2602EB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0"/>
          <a:stretch/>
        </p:blipFill>
        <p:spPr>
          <a:xfrm>
            <a:off x="17462" y="580659"/>
            <a:ext cx="7902649" cy="40411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18F27-E121-9D2A-B1D3-FF28B2F27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5531" y="3094097"/>
            <a:ext cx="2376295" cy="34521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0518A9-C238-3A2F-D620-08FD6FB30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3229394"/>
            <a:ext cx="2376296" cy="320950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180E17B-BA7E-F1D3-620E-0A4D593BFCF4}"/>
              </a:ext>
            </a:extLst>
          </p:cNvPr>
          <p:cNvSpPr/>
          <p:nvPr/>
        </p:nvSpPr>
        <p:spPr>
          <a:xfrm>
            <a:off x="4736124" y="811490"/>
            <a:ext cx="1598834" cy="84849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7D1035-E3C4-6181-7A60-35EF842443E7}"/>
              </a:ext>
            </a:extLst>
          </p:cNvPr>
          <p:cNvSpPr txBox="1"/>
          <p:nvPr/>
        </p:nvSpPr>
        <p:spPr>
          <a:xfrm>
            <a:off x="4635994" y="580659"/>
            <a:ext cx="23428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randomize point scale and rotation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DA43CC7-1AEB-CF7D-896D-E39D3137F267}"/>
              </a:ext>
            </a:extLst>
          </p:cNvPr>
          <p:cNvSpPr/>
          <p:nvPr/>
        </p:nvSpPr>
        <p:spPr>
          <a:xfrm>
            <a:off x="8894807" y="4556388"/>
            <a:ext cx="482600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7F37A60-8DCE-F91F-E452-49644EE397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2984" y="580659"/>
            <a:ext cx="1419113" cy="18196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BBBBCD-FC2C-8B5C-C0EF-F0A994F85DA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802"/>
          <a:stretch/>
        </p:blipFill>
        <p:spPr>
          <a:xfrm>
            <a:off x="8734924" y="580659"/>
            <a:ext cx="1473140" cy="181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7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FFDF525-955A-1510-D03C-A33012CBF1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452"/>
            <a:ext cx="9154285" cy="3970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B4B1AB-06B8-BFA7-E9D9-539826C33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5189" y="3696731"/>
            <a:ext cx="2277164" cy="30554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0E1B1A1-D129-84A2-65BE-8C3B4962C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479" y="5131568"/>
            <a:ext cx="937148" cy="8537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DD5512-7DEC-888A-8BE2-5193C8FB2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832" y="5076218"/>
            <a:ext cx="1042546" cy="10037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952091-4438-39C7-3360-8FD224BD8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1722" y="5118935"/>
            <a:ext cx="874081" cy="8790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119814-143E-27E8-A7AA-0392688F93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8255" y="5074328"/>
            <a:ext cx="959140" cy="100561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E6CF88E-9CA0-E3F7-E606-26F3CE0C3B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07986" y="5042473"/>
            <a:ext cx="1072200" cy="1037473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ACFA59E9-34F9-30E4-0BBC-9E95FC414BC4}"/>
              </a:ext>
            </a:extLst>
          </p:cNvPr>
          <p:cNvSpPr/>
          <p:nvPr/>
        </p:nvSpPr>
        <p:spPr>
          <a:xfrm>
            <a:off x="1288811" y="5454742"/>
            <a:ext cx="262837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67E2DE4-DBB4-4E8C-F913-26AF798FEE9A}"/>
              </a:ext>
            </a:extLst>
          </p:cNvPr>
          <p:cNvSpPr/>
          <p:nvPr/>
        </p:nvSpPr>
        <p:spPr>
          <a:xfrm>
            <a:off x="2558378" y="5454742"/>
            <a:ext cx="262837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9E280D8-1091-85BE-F607-8C0223DD4FE5}"/>
              </a:ext>
            </a:extLst>
          </p:cNvPr>
          <p:cNvSpPr/>
          <p:nvPr/>
        </p:nvSpPr>
        <p:spPr>
          <a:xfrm>
            <a:off x="3825418" y="5454742"/>
            <a:ext cx="262837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B59BF0F9-7606-7417-E991-51C3E230A3E0}"/>
              </a:ext>
            </a:extLst>
          </p:cNvPr>
          <p:cNvSpPr/>
          <p:nvPr/>
        </p:nvSpPr>
        <p:spPr>
          <a:xfrm>
            <a:off x="5137010" y="5454742"/>
            <a:ext cx="262837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DEE3086-0E65-FDAF-FD58-2FC9A57E2656}"/>
              </a:ext>
            </a:extLst>
          </p:cNvPr>
          <p:cNvSpPr/>
          <p:nvPr/>
        </p:nvSpPr>
        <p:spPr>
          <a:xfrm>
            <a:off x="430447" y="3118519"/>
            <a:ext cx="690277" cy="48763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B7F0FF5-6836-D994-DC34-C0DB83DCB455}"/>
              </a:ext>
            </a:extLst>
          </p:cNvPr>
          <p:cNvSpPr/>
          <p:nvPr/>
        </p:nvSpPr>
        <p:spPr>
          <a:xfrm>
            <a:off x="430448" y="3686462"/>
            <a:ext cx="690277" cy="688590"/>
          </a:xfrm>
          <a:prstGeom prst="rect">
            <a:avLst/>
          </a:prstGeom>
          <a:ln w="6350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8B728B3-F633-52BF-4DE0-8695445E3B21}"/>
              </a:ext>
            </a:extLst>
          </p:cNvPr>
          <p:cNvSpPr txBox="1"/>
          <p:nvPr/>
        </p:nvSpPr>
        <p:spPr>
          <a:xfrm>
            <a:off x="1080494" y="4057670"/>
            <a:ext cx="1329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  <a:latin typeface="+mj-lt"/>
              </a:rPr>
              <a:t>“time” node for animating the scene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10EDEC1-80F0-C228-E2A9-2D382396DF37}"/>
              </a:ext>
            </a:extLst>
          </p:cNvPr>
          <p:cNvSpPr/>
          <p:nvPr/>
        </p:nvSpPr>
        <p:spPr>
          <a:xfrm>
            <a:off x="352022" y="2607733"/>
            <a:ext cx="2808519" cy="187517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DA2C52-B375-3592-4C3E-D1F4D09C7036}"/>
              </a:ext>
            </a:extLst>
          </p:cNvPr>
          <p:cNvSpPr txBox="1"/>
          <p:nvPr/>
        </p:nvSpPr>
        <p:spPr>
          <a:xfrm>
            <a:off x="328101" y="2643675"/>
            <a:ext cx="1055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scale the frame value to control the speed of the animation</a:t>
            </a:r>
          </a:p>
        </p:txBody>
      </p:sp>
    </p:spTree>
    <p:extLst>
      <p:ext uri="{BB962C8B-B14F-4D97-AF65-F5344CB8AC3E}">
        <p14:creationId xmlns:p14="http://schemas.microsoft.com/office/powerpoint/2010/main" val="1905325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18F27-E121-9D2A-B1D3-FF28B2F27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836" y="1016879"/>
            <a:ext cx="3255403" cy="47292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B4B1AB-06B8-BFA7-E9D9-539826C33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6725" y="1150716"/>
            <a:ext cx="3304875" cy="44343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F95F991-D00E-4ADB-7979-2E1F49891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542" y="1208851"/>
            <a:ext cx="3255403" cy="44654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1F6C03-C27F-0025-B3E1-A10852CC1323}"/>
              </a:ext>
            </a:extLst>
          </p:cNvPr>
          <p:cNvSpPr txBox="1"/>
          <p:nvPr/>
        </p:nvSpPr>
        <p:spPr>
          <a:xfrm>
            <a:off x="2017657" y="5630724"/>
            <a:ext cx="877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Frame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1055B8-A142-89EB-89EA-F8C9353DE18E}"/>
              </a:ext>
            </a:extLst>
          </p:cNvPr>
          <p:cNvSpPr txBox="1"/>
          <p:nvPr/>
        </p:nvSpPr>
        <p:spPr>
          <a:xfrm>
            <a:off x="5754394" y="5630724"/>
            <a:ext cx="877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Frame 90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AF36F8-E77E-788D-9857-985B0F1A86A5}"/>
              </a:ext>
            </a:extLst>
          </p:cNvPr>
          <p:cNvSpPr txBox="1"/>
          <p:nvPr/>
        </p:nvSpPr>
        <p:spPr>
          <a:xfrm>
            <a:off x="9582368" y="5630724"/>
            <a:ext cx="1064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Frame 180</a:t>
            </a:r>
          </a:p>
        </p:txBody>
      </p:sp>
    </p:spTree>
    <p:extLst>
      <p:ext uri="{BB962C8B-B14F-4D97-AF65-F5344CB8AC3E}">
        <p14:creationId xmlns:p14="http://schemas.microsoft.com/office/powerpoint/2010/main" val="33458815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521789-CF7A-8CD3-4E8E-4962250BA6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67"/>
          <a:stretch/>
        </p:blipFill>
        <p:spPr>
          <a:xfrm>
            <a:off x="1833722" y="4063541"/>
            <a:ext cx="2554212" cy="2638022"/>
          </a:xfrm>
          <a:prstGeom prst="rect">
            <a:avLst/>
          </a:prstGeom>
        </p:spPr>
      </p:pic>
      <p:pic>
        <p:nvPicPr>
          <p:cNvPr id="12" name="Picture 11" descr="A picture containing light, red&#10;&#10;Description automatically generated">
            <a:extLst>
              <a:ext uri="{FF2B5EF4-FFF2-40B4-BE49-F238E27FC236}">
                <a16:creationId xmlns:a16="http://schemas.microsoft.com/office/drawing/2014/main" id="{8B5DF6A8-3774-BD18-F22E-7A3C2EF742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151" y="4507606"/>
            <a:ext cx="2335582" cy="1164107"/>
          </a:xfrm>
          <a:prstGeom prst="rect">
            <a:avLst/>
          </a:prstGeom>
        </p:spPr>
      </p:pic>
      <p:pic>
        <p:nvPicPr>
          <p:cNvPr id="14" name="Picture 13" descr="Shape, circle&#10;&#10;Description automatically generated">
            <a:extLst>
              <a:ext uri="{FF2B5EF4-FFF2-40B4-BE49-F238E27FC236}">
                <a16:creationId xmlns:a16="http://schemas.microsoft.com/office/drawing/2014/main" id="{33E872E3-C3CA-DCB2-A21C-000E7E872C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3"/>
          <a:stretch/>
        </p:blipFill>
        <p:spPr>
          <a:xfrm>
            <a:off x="8995130" y="3980052"/>
            <a:ext cx="2370538" cy="2815955"/>
          </a:xfrm>
          <a:prstGeom prst="rect">
            <a:avLst/>
          </a:prstGeom>
        </p:spPr>
      </p:pic>
      <p:pic>
        <p:nvPicPr>
          <p:cNvPr id="16" name="Picture 15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66A69BFC-C06A-F665-CBC4-DB643E5F78D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1" b="18501"/>
          <a:stretch/>
        </p:blipFill>
        <p:spPr>
          <a:xfrm>
            <a:off x="0" y="601494"/>
            <a:ext cx="12192000" cy="347300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B11A9D1-D5B6-1376-25AC-38ED43E23184}"/>
              </a:ext>
            </a:extLst>
          </p:cNvPr>
          <p:cNvSpPr/>
          <p:nvPr/>
        </p:nvSpPr>
        <p:spPr>
          <a:xfrm>
            <a:off x="5861066" y="670997"/>
            <a:ext cx="2420050" cy="143255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718393-FE3C-182F-CF82-0816C363B1EC}"/>
              </a:ext>
            </a:extLst>
          </p:cNvPr>
          <p:cNvSpPr txBox="1"/>
          <p:nvPr/>
        </p:nvSpPr>
        <p:spPr>
          <a:xfrm>
            <a:off x="8281116" y="607115"/>
            <a:ext cx="13944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get the closest strand points to the scattered points and get the radii of the strand (“point_size”) at those 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840F2-DB6A-BE82-6CE3-0A6587C579C5}"/>
              </a:ext>
            </a:extLst>
          </p:cNvPr>
          <p:cNvSpPr txBox="1"/>
          <p:nvPr/>
        </p:nvSpPr>
        <p:spPr>
          <a:xfrm>
            <a:off x="9721992" y="168385"/>
            <a:ext cx="2727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Include thickness of the strand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356ED2-7B83-9463-7B48-75AE49FD5640}"/>
              </a:ext>
            </a:extLst>
          </p:cNvPr>
          <p:cNvSpPr/>
          <p:nvPr/>
        </p:nvSpPr>
        <p:spPr>
          <a:xfrm>
            <a:off x="7071090" y="2372747"/>
            <a:ext cx="2650902" cy="137500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744A7A-8D49-5C4E-BD87-C113CB62EFE1}"/>
              </a:ext>
            </a:extLst>
          </p:cNvPr>
          <p:cNvSpPr/>
          <p:nvPr/>
        </p:nvSpPr>
        <p:spPr>
          <a:xfrm>
            <a:off x="9760333" y="1733097"/>
            <a:ext cx="916253" cy="105303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78042C6-691D-7E57-C8CC-E5BE4D5EAAB8}"/>
              </a:ext>
            </a:extLst>
          </p:cNvPr>
          <p:cNvSpPr/>
          <p:nvPr/>
        </p:nvSpPr>
        <p:spPr>
          <a:xfrm>
            <a:off x="2954734" y="4165432"/>
            <a:ext cx="440996" cy="256314"/>
          </a:xfrm>
          <a:prstGeom prst="rect">
            <a:avLst/>
          </a:prstGeom>
          <a:ln w="9525">
            <a:solidFill>
              <a:srgbClr val="A686C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254836FA-0B82-1720-C1C5-129C8EAB4FD7}"/>
              </a:ext>
            </a:extLst>
          </p:cNvPr>
          <p:cNvCxnSpPr>
            <a:stCxn id="22" idx="3"/>
          </p:cNvCxnSpPr>
          <p:nvPr/>
        </p:nvCxnSpPr>
        <p:spPr>
          <a:xfrm>
            <a:off x="3395730" y="4293589"/>
            <a:ext cx="992204" cy="797859"/>
          </a:xfrm>
          <a:prstGeom prst="bentConnector3">
            <a:avLst>
              <a:gd name="adj1" fmla="val 57355"/>
            </a:avLst>
          </a:prstGeom>
          <a:ln w="9525">
            <a:solidFill>
              <a:srgbClr val="A686C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E93CB81C-BFAD-97F1-8D56-705C848FD6F0}"/>
              </a:ext>
            </a:extLst>
          </p:cNvPr>
          <p:cNvSpPr/>
          <p:nvPr/>
        </p:nvSpPr>
        <p:spPr>
          <a:xfrm>
            <a:off x="7515917" y="5354148"/>
            <a:ext cx="1370506" cy="207433"/>
          </a:xfrm>
          <a:prstGeom prst="rightArrow">
            <a:avLst>
              <a:gd name="adj1" fmla="val 32312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3D9A42-63AE-FE87-ED58-8681185C2CED}"/>
              </a:ext>
            </a:extLst>
          </p:cNvPr>
          <p:cNvSpPr txBox="1"/>
          <p:nvPr/>
        </p:nvSpPr>
        <p:spPr>
          <a:xfrm>
            <a:off x="9622315" y="1352986"/>
            <a:ext cx="139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translate the points to the surface of the strand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6D7658-45D1-BB58-AB6B-69395A49E749}"/>
              </a:ext>
            </a:extLst>
          </p:cNvPr>
          <p:cNvSpPr txBox="1"/>
          <p:nvPr/>
        </p:nvSpPr>
        <p:spPr>
          <a:xfrm>
            <a:off x="7469217" y="3737053"/>
            <a:ext cx="237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scale the vectors for translating the points along the normals to the surface of the strand</a:t>
            </a:r>
          </a:p>
        </p:txBody>
      </p:sp>
    </p:spTree>
    <p:extLst>
      <p:ext uri="{BB962C8B-B14F-4D97-AF65-F5344CB8AC3E}">
        <p14:creationId xmlns:p14="http://schemas.microsoft.com/office/powerpoint/2010/main" val="2088171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BC6F6FF-80FA-A51E-F089-5A26DD32B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09" y="4371497"/>
            <a:ext cx="1370936" cy="2340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pic>
        <p:nvPicPr>
          <p:cNvPr id="9" name="Picture 8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7F10B8E-6581-28AB-F9E2-10CED1E574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7" b="1468"/>
          <a:stretch/>
        </p:blipFill>
        <p:spPr>
          <a:xfrm>
            <a:off x="256788" y="510559"/>
            <a:ext cx="10004607" cy="35354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5A36E3E-8C86-0889-6E70-270FD6933E42}"/>
              </a:ext>
            </a:extLst>
          </p:cNvPr>
          <p:cNvSpPr/>
          <p:nvPr/>
        </p:nvSpPr>
        <p:spPr>
          <a:xfrm>
            <a:off x="441645" y="1169031"/>
            <a:ext cx="1081065" cy="951339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642A2A-9F10-7BCD-48A0-BE6DEB870856}"/>
              </a:ext>
            </a:extLst>
          </p:cNvPr>
          <p:cNvSpPr txBox="1"/>
          <p:nvPr/>
        </p:nvSpPr>
        <p:spPr>
          <a:xfrm>
            <a:off x="389001" y="902183"/>
            <a:ext cx="1200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curve from Maya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4B4245E-44F1-7BBD-B37B-3DE96644D784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982178" y="2120370"/>
            <a:ext cx="0" cy="2204634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3935E2A-1AEF-8FAA-3898-A783E12108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0"/>
          <a:stretch/>
        </p:blipFill>
        <p:spPr>
          <a:xfrm>
            <a:off x="2169706" y="2307259"/>
            <a:ext cx="1022296" cy="1986993"/>
          </a:xfrm>
          <a:prstGeom prst="rect">
            <a:avLst/>
          </a:prstGeom>
        </p:spPr>
      </p:pic>
      <p:pic>
        <p:nvPicPr>
          <p:cNvPr id="27" name="Picture 26" descr="A crescent moon in the sky&#10;&#10;Description automatically generated with low confidence">
            <a:extLst>
              <a:ext uri="{FF2B5EF4-FFF2-40B4-BE49-F238E27FC236}">
                <a16:creationId xmlns:a16="http://schemas.microsoft.com/office/drawing/2014/main" id="{0E3EDF9A-EFD2-3965-1A7E-BA425CCEEC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17" b="4145"/>
          <a:stretch/>
        </p:blipFill>
        <p:spPr>
          <a:xfrm>
            <a:off x="389001" y="4411147"/>
            <a:ext cx="1109550" cy="2184357"/>
          </a:xfrm>
          <a:prstGeom prst="rect">
            <a:avLst/>
          </a:prstGeom>
        </p:spPr>
      </p:pic>
      <p:pic>
        <p:nvPicPr>
          <p:cNvPr id="29" name="Picture 2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A7DB629-7220-9135-D7F0-A9E6E97088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8"/>
          <a:stretch/>
        </p:blipFill>
        <p:spPr>
          <a:xfrm>
            <a:off x="3645077" y="2307259"/>
            <a:ext cx="1546856" cy="77335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9D18608A-38FC-46AA-FA06-5067DDFCF4AF}"/>
              </a:ext>
            </a:extLst>
          </p:cNvPr>
          <p:cNvSpPr/>
          <p:nvPr/>
        </p:nvSpPr>
        <p:spPr>
          <a:xfrm>
            <a:off x="2169706" y="944637"/>
            <a:ext cx="3022227" cy="125322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C53B5C8-55C9-1164-BA9B-281D30A5B23A}"/>
              </a:ext>
            </a:extLst>
          </p:cNvPr>
          <p:cNvCxnSpPr>
            <a:cxnSpLocks/>
          </p:cNvCxnSpPr>
          <p:nvPr/>
        </p:nvCxnSpPr>
        <p:spPr>
          <a:xfrm>
            <a:off x="3539468" y="2197861"/>
            <a:ext cx="0" cy="2173636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9D2623E0-2A3E-58EE-71FE-24E32C1C3B5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8" t="8984" r="33013" b="13276"/>
          <a:stretch/>
        </p:blipFill>
        <p:spPr>
          <a:xfrm>
            <a:off x="7065984" y="4385509"/>
            <a:ext cx="900100" cy="223563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D0649620-ABEB-8A09-4333-A8C52E44E10D}"/>
              </a:ext>
            </a:extLst>
          </p:cNvPr>
          <p:cNvSpPr/>
          <p:nvPr/>
        </p:nvSpPr>
        <p:spPr>
          <a:xfrm>
            <a:off x="5444358" y="1611987"/>
            <a:ext cx="2955726" cy="2077586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D48E852-A75C-B9BF-20F3-CA8524DBC320}"/>
              </a:ext>
            </a:extLst>
          </p:cNvPr>
          <p:cNvCxnSpPr>
            <a:cxnSpLocks/>
            <a:endCxn id="36" idx="0"/>
          </p:cNvCxnSpPr>
          <p:nvPr/>
        </p:nvCxnSpPr>
        <p:spPr>
          <a:xfrm flipH="1">
            <a:off x="7516034" y="3689573"/>
            <a:ext cx="2871" cy="695936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25A4B4D4-1605-4D1A-5281-DF33ACA5BF04}"/>
              </a:ext>
            </a:extLst>
          </p:cNvPr>
          <p:cNvSpPr txBox="1"/>
          <p:nvPr/>
        </p:nvSpPr>
        <p:spPr>
          <a:xfrm>
            <a:off x="2777438" y="683027"/>
            <a:ext cx="1766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set strands size and shape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D630F2-A8B5-2CF7-0C20-2A3F2D77F921}"/>
              </a:ext>
            </a:extLst>
          </p:cNvPr>
          <p:cNvSpPr txBox="1"/>
          <p:nvPr/>
        </p:nvSpPr>
        <p:spPr>
          <a:xfrm>
            <a:off x="5371152" y="3698253"/>
            <a:ext cx="2104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set strands settings for rendering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27087FA2-3D3A-C6A9-3FB7-E01C1387A7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44358" y="586746"/>
            <a:ext cx="1103677" cy="631443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BE5FB26-746E-D5D1-C3EF-8EA14EBA3118}"/>
              </a:ext>
            </a:extLst>
          </p:cNvPr>
          <p:cNvCxnSpPr>
            <a:cxnSpLocks/>
          </p:cNvCxnSpPr>
          <p:nvPr/>
        </p:nvCxnSpPr>
        <p:spPr>
          <a:xfrm>
            <a:off x="2528204" y="1903393"/>
            <a:ext cx="0" cy="374903"/>
          </a:xfrm>
          <a:prstGeom prst="line">
            <a:avLst/>
          </a:prstGeom>
          <a:ln w="9525">
            <a:solidFill>
              <a:srgbClr val="885CB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494A8BC-A6D5-26C3-F200-D0FC11127A6E}"/>
              </a:ext>
            </a:extLst>
          </p:cNvPr>
          <p:cNvCxnSpPr>
            <a:cxnSpLocks/>
          </p:cNvCxnSpPr>
          <p:nvPr/>
        </p:nvCxnSpPr>
        <p:spPr>
          <a:xfrm>
            <a:off x="4330545" y="1853024"/>
            <a:ext cx="0" cy="425272"/>
          </a:xfrm>
          <a:prstGeom prst="line">
            <a:avLst/>
          </a:prstGeom>
          <a:ln w="9525">
            <a:solidFill>
              <a:srgbClr val="885CB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4D8FE62-9DF6-80BF-B88C-7304B849422A}"/>
              </a:ext>
            </a:extLst>
          </p:cNvPr>
          <p:cNvCxnSpPr>
            <a:cxnSpLocks/>
          </p:cNvCxnSpPr>
          <p:nvPr/>
        </p:nvCxnSpPr>
        <p:spPr>
          <a:xfrm>
            <a:off x="5994964" y="1218189"/>
            <a:ext cx="0" cy="494419"/>
          </a:xfrm>
          <a:prstGeom prst="line">
            <a:avLst/>
          </a:prstGeom>
          <a:ln w="9525">
            <a:solidFill>
              <a:srgbClr val="885CB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40F5F3-CF26-55D6-313C-FE076DDE45FF}"/>
              </a:ext>
            </a:extLst>
          </p:cNvPr>
          <p:cNvCxnSpPr>
            <a:cxnSpLocks/>
          </p:cNvCxnSpPr>
          <p:nvPr/>
        </p:nvCxnSpPr>
        <p:spPr>
          <a:xfrm>
            <a:off x="9452321" y="1587900"/>
            <a:ext cx="953643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5499D212-F15B-EAD5-B764-E667BD6D6929}"/>
              </a:ext>
            </a:extLst>
          </p:cNvPr>
          <p:cNvSpPr txBox="1"/>
          <p:nvPr/>
        </p:nvSpPr>
        <p:spPr>
          <a:xfrm>
            <a:off x="10405964" y="1465398"/>
            <a:ext cx="17667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final: for rendering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A9032C4-6B5C-6555-86FE-6E6F21C315B0}"/>
              </a:ext>
            </a:extLst>
          </p:cNvPr>
          <p:cNvSpPr txBox="1"/>
          <p:nvPr/>
        </p:nvSpPr>
        <p:spPr>
          <a:xfrm>
            <a:off x="10405964" y="1695595"/>
            <a:ext cx="17667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proxy: for viewport display</a:t>
            </a:r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719A5575-269B-28D3-CF22-3DD84AF8E6DE}"/>
              </a:ext>
            </a:extLst>
          </p:cNvPr>
          <p:cNvCxnSpPr>
            <a:endCxn id="66" idx="1"/>
          </p:cNvCxnSpPr>
          <p:nvPr/>
        </p:nvCxnSpPr>
        <p:spPr>
          <a:xfrm>
            <a:off x="9452321" y="1695595"/>
            <a:ext cx="953643" cy="123111"/>
          </a:xfrm>
          <a:prstGeom prst="bentConnector3">
            <a:avLst>
              <a:gd name="adj1" fmla="val 69088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0820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pic>
        <p:nvPicPr>
          <p:cNvPr id="4" name="Picture 3" descr="A picture containing accessory, necklet&#10;&#10;Description automatically generated">
            <a:extLst>
              <a:ext uri="{FF2B5EF4-FFF2-40B4-BE49-F238E27FC236}">
                <a16:creationId xmlns:a16="http://schemas.microsoft.com/office/drawing/2014/main" id="{8D649383-C610-AB43-A33A-C56B33ECE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403" y="781317"/>
            <a:ext cx="5849155" cy="5849155"/>
          </a:xfrm>
          <a:prstGeom prst="rect">
            <a:avLst/>
          </a:prstGeom>
        </p:spPr>
      </p:pic>
      <p:pic>
        <p:nvPicPr>
          <p:cNvPr id="3" name="blooming_synchronized">
            <a:hlinkClick r:id="" action="ppaction://media"/>
            <a:extLst>
              <a:ext uri="{FF2B5EF4-FFF2-40B4-BE49-F238E27FC236}">
                <a16:creationId xmlns:a16="http://schemas.microsoft.com/office/drawing/2014/main" id="{FDB5A13D-A1AA-1212-ADB9-7CD5A61877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668"/>
          <a:stretch/>
        </p:blipFill>
        <p:spPr>
          <a:xfrm>
            <a:off x="225317" y="594572"/>
            <a:ext cx="5765579" cy="594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2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559E4-C4A5-E9E0-CA1B-444A430A03D6}"/>
              </a:ext>
            </a:extLst>
          </p:cNvPr>
          <p:cNvSpPr txBox="1"/>
          <p:nvPr/>
        </p:nvSpPr>
        <p:spPr>
          <a:xfrm>
            <a:off x="10047538" y="168385"/>
            <a:ext cx="1826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Sequenced Animation</a:t>
            </a:r>
          </a:p>
        </p:txBody>
      </p:sp>
      <p:pic>
        <p:nvPicPr>
          <p:cNvPr id="4" name="blooming_sequenced">
            <a:hlinkClick r:id="" action="ppaction://media"/>
            <a:extLst>
              <a:ext uri="{FF2B5EF4-FFF2-40B4-BE49-F238E27FC236}">
                <a16:creationId xmlns:a16="http://schemas.microsoft.com/office/drawing/2014/main" id="{A38527FC-1BBE-EE5A-B5D5-7F9E1AC27F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4030" y="768439"/>
            <a:ext cx="5817788" cy="5817788"/>
          </a:xfrm>
          <a:prstGeom prst="rect">
            <a:avLst/>
          </a:prstGeom>
        </p:spPr>
      </p:pic>
      <p:sp>
        <p:nvSpPr>
          <p:cNvPr id="5" name="Arc 4">
            <a:extLst>
              <a:ext uri="{FF2B5EF4-FFF2-40B4-BE49-F238E27FC236}">
                <a16:creationId xmlns:a16="http://schemas.microsoft.com/office/drawing/2014/main" id="{B25010E0-C91C-1139-68A1-71BD5E62EE3B}"/>
              </a:ext>
            </a:extLst>
          </p:cNvPr>
          <p:cNvSpPr/>
          <p:nvPr/>
        </p:nvSpPr>
        <p:spPr>
          <a:xfrm rot="19521096" flipH="1">
            <a:off x="3983722" y="2796270"/>
            <a:ext cx="2284377" cy="3507064"/>
          </a:xfrm>
          <a:prstGeom prst="arc">
            <a:avLst>
              <a:gd name="adj1" fmla="val 18211944"/>
              <a:gd name="adj2" fmla="val 3068665"/>
            </a:avLst>
          </a:prstGeom>
          <a:ln>
            <a:solidFill>
              <a:schemeClr val="accent2"/>
            </a:solidFill>
            <a:prstDash val="dash"/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6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559E4-C4A5-E9E0-CA1B-444A430A03D6}"/>
              </a:ext>
            </a:extLst>
          </p:cNvPr>
          <p:cNvSpPr txBox="1"/>
          <p:nvPr/>
        </p:nvSpPr>
        <p:spPr>
          <a:xfrm>
            <a:off x="10047538" y="168385"/>
            <a:ext cx="1826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Sequenced Animation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FE66BF-7A07-F062-DC2B-6A2EEB005F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3" y="920763"/>
            <a:ext cx="9294191" cy="50164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5C34A9-D3C5-A21A-2EAF-857F09ABA3BD}"/>
              </a:ext>
            </a:extLst>
          </p:cNvPr>
          <p:cNvSpPr/>
          <p:nvPr/>
        </p:nvSpPr>
        <p:spPr>
          <a:xfrm>
            <a:off x="278975" y="1086232"/>
            <a:ext cx="5092573" cy="218263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3A40C-C556-EF83-4B92-FD10FE259A63}"/>
              </a:ext>
            </a:extLst>
          </p:cNvPr>
          <p:cNvSpPr txBox="1"/>
          <p:nvPr/>
        </p:nvSpPr>
        <p:spPr>
          <a:xfrm>
            <a:off x="295700" y="1086232"/>
            <a:ext cx="150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the shape of the strand and assign material to it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EF92A4-32EE-AA5F-FBD7-FE7D39B2C33B}"/>
              </a:ext>
            </a:extLst>
          </p:cNvPr>
          <p:cNvSpPr/>
          <p:nvPr/>
        </p:nvSpPr>
        <p:spPr>
          <a:xfrm>
            <a:off x="6140174" y="2172687"/>
            <a:ext cx="3268870" cy="2739452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756937-10FE-958A-6612-2551821F4564}"/>
              </a:ext>
            </a:extLst>
          </p:cNvPr>
          <p:cNvSpPr/>
          <p:nvPr/>
        </p:nvSpPr>
        <p:spPr>
          <a:xfrm>
            <a:off x="2447235" y="4108174"/>
            <a:ext cx="2027582" cy="103808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EC1838-CC1B-DE36-8A71-14C8AC0ADCA1}"/>
              </a:ext>
            </a:extLst>
          </p:cNvPr>
          <p:cNvSpPr txBox="1"/>
          <p:nvPr/>
        </p:nvSpPr>
        <p:spPr>
          <a:xfrm>
            <a:off x="2418390" y="3832997"/>
            <a:ext cx="20564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density weights based on point ratio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2C103A-E2B0-69C1-8178-ADD1319616E7}"/>
              </a:ext>
            </a:extLst>
          </p:cNvPr>
          <p:cNvSpPr txBox="1"/>
          <p:nvPr/>
        </p:nvSpPr>
        <p:spPr>
          <a:xfrm>
            <a:off x="7203105" y="1782919"/>
            <a:ext cx="2205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Sort the scattered points (and their sizes and orientations) based on the point ratio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BC027A4-374B-2A8A-5141-71E60543C71F}"/>
              </a:ext>
            </a:extLst>
          </p:cNvPr>
          <p:cNvGrpSpPr/>
          <p:nvPr/>
        </p:nvGrpSpPr>
        <p:grpSpPr>
          <a:xfrm>
            <a:off x="9873989" y="2336422"/>
            <a:ext cx="1867437" cy="2509456"/>
            <a:chOff x="10252650" y="2402683"/>
            <a:chExt cx="1867437" cy="250945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423BEDD-4812-B601-F602-74EA673D1F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603"/>
            <a:stretch/>
          </p:blipFill>
          <p:spPr>
            <a:xfrm>
              <a:off x="10336580" y="2530216"/>
              <a:ext cx="1643502" cy="238192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7EB3A43-6DDA-17D2-4E4E-EFDFD9BC0A7A}"/>
                </a:ext>
              </a:extLst>
            </p:cNvPr>
            <p:cNvSpPr txBox="1"/>
            <p:nvPr/>
          </p:nvSpPr>
          <p:spPr>
            <a:xfrm>
              <a:off x="10416208" y="4108174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39041BD-20C6-2F22-0274-F00EAC8856F2}"/>
                </a:ext>
              </a:extLst>
            </p:cNvPr>
            <p:cNvSpPr txBox="1"/>
            <p:nvPr/>
          </p:nvSpPr>
          <p:spPr>
            <a:xfrm>
              <a:off x="10252650" y="354241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11A69D9-F430-0C3D-6A04-F728DF6ED18B}"/>
                </a:ext>
              </a:extLst>
            </p:cNvPr>
            <p:cNvSpPr txBox="1"/>
            <p:nvPr/>
          </p:nvSpPr>
          <p:spPr>
            <a:xfrm>
              <a:off x="10252650" y="3366822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E64101E-EEC4-F216-6A43-31953DC03AB7}"/>
                </a:ext>
              </a:extLst>
            </p:cNvPr>
            <p:cNvSpPr txBox="1"/>
            <p:nvPr/>
          </p:nvSpPr>
          <p:spPr>
            <a:xfrm>
              <a:off x="10336580" y="308350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3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74CDED-B233-7801-ABEB-C2AF98CF8391}"/>
                </a:ext>
              </a:extLst>
            </p:cNvPr>
            <p:cNvSpPr txBox="1"/>
            <p:nvPr/>
          </p:nvSpPr>
          <p:spPr>
            <a:xfrm>
              <a:off x="10643040" y="2624605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5FE54FF-AAE1-8559-763D-15426DBFCB6F}"/>
                </a:ext>
              </a:extLst>
            </p:cNvPr>
            <p:cNvSpPr txBox="1"/>
            <p:nvPr/>
          </p:nvSpPr>
          <p:spPr>
            <a:xfrm>
              <a:off x="11033430" y="2418670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5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019C92E-2012-5F4E-809A-047D6EDE4A50}"/>
                </a:ext>
              </a:extLst>
            </p:cNvPr>
            <p:cNvSpPr txBox="1"/>
            <p:nvPr/>
          </p:nvSpPr>
          <p:spPr>
            <a:xfrm>
              <a:off x="11200296" y="240268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6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3C3B212-D05B-CE1B-3359-2409000963C5}"/>
                </a:ext>
              </a:extLst>
            </p:cNvPr>
            <p:cNvSpPr txBox="1"/>
            <p:nvPr/>
          </p:nvSpPr>
          <p:spPr>
            <a:xfrm>
              <a:off x="11373302" y="2421027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7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44ADA01-E286-98CC-63FE-3B16F3E66304}"/>
                </a:ext>
              </a:extLst>
            </p:cNvPr>
            <p:cNvSpPr txBox="1"/>
            <p:nvPr/>
          </p:nvSpPr>
          <p:spPr>
            <a:xfrm>
              <a:off x="11488812" y="2462361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38D24C7-9A52-1DAA-6011-9504AD88A004}"/>
                </a:ext>
              </a:extLst>
            </p:cNvPr>
            <p:cNvSpPr txBox="1"/>
            <p:nvPr/>
          </p:nvSpPr>
          <p:spPr>
            <a:xfrm>
              <a:off x="11604783" y="253328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52DB49-F872-3095-A6C6-38F02D8573EB}"/>
                </a:ext>
              </a:extLst>
            </p:cNvPr>
            <p:cNvSpPr txBox="1"/>
            <p:nvPr/>
          </p:nvSpPr>
          <p:spPr>
            <a:xfrm>
              <a:off x="11691291" y="2637938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2820356-7C38-5D8A-444F-67FCFD592EC4}"/>
                </a:ext>
              </a:extLst>
            </p:cNvPr>
            <p:cNvSpPr txBox="1"/>
            <p:nvPr/>
          </p:nvSpPr>
          <p:spPr>
            <a:xfrm>
              <a:off x="11764548" y="2754768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11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84F2187-CA93-E2FB-62ED-2156CB4B4054}"/>
                </a:ext>
              </a:extLst>
            </p:cNvPr>
            <p:cNvSpPr txBox="1"/>
            <p:nvPr/>
          </p:nvSpPr>
          <p:spPr>
            <a:xfrm>
              <a:off x="11790810" y="2874747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9A265E6-D32F-5A22-150B-9CF206DB16DD}"/>
                </a:ext>
              </a:extLst>
            </p:cNvPr>
            <p:cNvSpPr txBox="1"/>
            <p:nvPr/>
          </p:nvSpPr>
          <p:spPr>
            <a:xfrm>
              <a:off x="11813627" y="298246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13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0C55BCF-AAD8-D1D0-C01B-FB250A6D506D}"/>
                </a:ext>
              </a:extLst>
            </p:cNvPr>
            <p:cNvSpPr txBox="1"/>
            <p:nvPr/>
          </p:nvSpPr>
          <p:spPr>
            <a:xfrm>
              <a:off x="11809210" y="309634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14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FE9B149-9A9E-E705-8497-EDC2E1D375B5}"/>
                </a:ext>
              </a:extLst>
            </p:cNvPr>
            <p:cNvSpPr txBox="1"/>
            <p:nvPr/>
          </p:nvSpPr>
          <p:spPr>
            <a:xfrm>
              <a:off x="11782300" y="319600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038E54F-AB6E-9C43-5F3F-BB0B60ECF4BF}"/>
                </a:ext>
              </a:extLst>
            </p:cNvPr>
            <p:cNvSpPr txBox="1"/>
            <p:nvPr/>
          </p:nvSpPr>
          <p:spPr>
            <a:xfrm>
              <a:off x="11691291" y="3325446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C03DC5F-97E4-F45C-4CEF-FA68E59FB93E}"/>
                </a:ext>
              </a:extLst>
            </p:cNvPr>
            <p:cNvSpPr txBox="1"/>
            <p:nvPr/>
          </p:nvSpPr>
          <p:spPr>
            <a:xfrm>
              <a:off x="11545813" y="3431284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17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3F2BB1-C6DF-EDC8-6A6D-C7754B4A0DAF}"/>
                </a:ext>
              </a:extLst>
            </p:cNvPr>
            <p:cNvSpPr txBox="1"/>
            <p:nvPr/>
          </p:nvSpPr>
          <p:spPr>
            <a:xfrm>
              <a:off x="11376443" y="3458834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18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EB685D7-1FDD-B14A-B22C-5B7B013F3A4F}"/>
                </a:ext>
              </a:extLst>
            </p:cNvPr>
            <p:cNvSpPr txBox="1"/>
            <p:nvPr/>
          </p:nvSpPr>
          <p:spPr>
            <a:xfrm>
              <a:off x="11186070" y="3411447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19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124B12F-C589-A906-679D-CFDDCA8B97E2}"/>
                </a:ext>
              </a:extLst>
            </p:cNvPr>
            <p:cNvSpPr txBox="1"/>
            <p:nvPr/>
          </p:nvSpPr>
          <p:spPr>
            <a:xfrm>
              <a:off x="11087625" y="3264080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3484D93-1C36-01D8-0989-89114E34B083}"/>
                </a:ext>
              </a:extLst>
            </p:cNvPr>
            <p:cNvSpPr txBox="1"/>
            <p:nvPr/>
          </p:nvSpPr>
          <p:spPr>
            <a:xfrm>
              <a:off x="11083685" y="314163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97D9DCD-93B1-7B89-C396-8F35A31FC1C8}"/>
                </a:ext>
              </a:extLst>
            </p:cNvPr>
            <p:cNvSpPr txBox="1"/>
            <p:nvPr/>
          </p:nvSpPr>
          <p:spPr>
            <a:xfrm>
              <a:off x="11265417" y="294819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BF4264-B4BA-1818-AEED-EA678DA9274E}"/>
                </a:ext>
              </a:extLst>
            </p:cNvPr>
            <p:cNvSpPr txBox="1"/>
            <p:nvPr/>
          </p:nvSpPr>
          <p:spPr>
            <a:xfrm>
              <a:off x="11469648" y="3118295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23</a:t>
              </a:r>
            </a:p>
          </p:txBody>
        </p: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27F291C-431A-3BBB-7FD5-936EF6EBDEEC}"/>
              </a:ext>
            </a:extLst>
          </p:cNvPr>
          <p:cNvCxnSpPr>
            <a:stCxn id="12" idx="3"/>
          </p:cNvCxnSpPr>
          <p:nvPr/>
        </p:nvCxnSpPr>
        <p:spPr>
          <a:xfrm>
            <a:off x="9409044" y="3542413"/>
            <a:ext cx="410817" cy="0"/>
          </a:xfrm>
          <a:prstGeom prst="straightConnector1">
            <a:avLst/>
          </a:prstGeom>
          <a:ln>
            <a:solidFill>
              <a:schemeClr val="accent4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2985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9B5847-E8E6-EB93-67D5-77B2B8E383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32" y="596729"/>
            <a:ext cx="8507043" cy="60558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3079717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Blooming Animation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559E4-C4A5-E9E0-CA1B-444A430A03D6}"/>
              </a:ext>
            </a:extLst>
          </p:cNvPr>
          <p:cNvSpPr txBox="1"/>
          <p:nvPr/>
        </p:nvSpPr>
        <p:spPr>
          <a:xfrm>
            <a:off x="10047538" y="168385"/>
            <a:ext cx="1826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Sequenced Animation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5C34A9-D3C5-A21A-2EAF-857F09ABA3BD}"/>
              </a:ext>
            </a:extLst>
          </p:cNvPr>
          <p:cNvSpPr/>
          <p:nvPr/>
        </p:nvSpPr>
        <p:spPr>
          <a:xfrm>
            <a:off x="362226" y="675861"/>
            <a:ext cx="4580836" cy="31127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3A40C-C556-EF83-4B92-FD10FE259A63}"/>
              </a:ext>
            </a:extLst>
          </p:cNvPr>
          <p:cNvSpPr txBox="1"/>
          <p:nvPr/>
        </p:nvSpPr>
        <p:spPr>
          <a:xfrm>
            <a:off x="7257176" y="3572632"/>
            <a:ext cx="150217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Create an instance at each point. The state of the flower at each frame depends on the location of the point.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EF92A4-32EE-AA5F-FBD7-FE7D39B2C33B}"/>
              </a:ext>
            </a:extLst>
          </p:cNvPr>
          <p:cNvSpPr/>
          <p:nvPr/>
        </p:nvSpPr>
        <p:spPr>
          <a:xfrm>
            <a:off x="7363791" y="4381813"/>
            <a:ext cx="1250837" cy="1879457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756937-10FE-958A-6612-2551821F4564}"/>
              </a:ext>
            </a:extLst>
          </p:cNvPr>
          <p:cNvSpPr/>
          <p:nvPr/>
        </p:nvSpPr>
        <p:spPr>
          <a:xfrm>
            <a:off x="1690173" y="4381813"/>
            <a:ext cx="2656539" cy="2142674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EC1838-CC1B-DE36-8A71-14C8AC0ADCA1}"/>
              </a:ext>
            </a:extLst>
          </p:cNvPr>
          <p:cNvSpPr txBox="1"/>
          <p:nvPr/>
        </p:nvSpPr>
        <p:spPr>
          <a:xfrm>
            <a:off x="1582805" y="4138294"/>
            <a:ext cx="27639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Time threshold for initiating the blooming motion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2C103A-E2B0-69C1-8178-ADD1319616E7}"/>
              </a:ext>
            </a:extLst>
          </p:cNvPr>
          <p:cNvSpPr txBox="1"/>
          <p:nvPr/>
        </p:nvSpPr>
        <p:spPr>
          <a:xfrm>
            <a:off x="356147" y="675861"/>
            <a:ext cx="2205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Sort the scattered points (and their sizes and orientations) based on the point ratio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27F291C-431A-3BBB-7FD5-936EF6EBDEEC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8614628" y="5321542"/>
            <a:ext cx="487751" cy="0"/>
          </a:xfrm>
          <a:prstGeom prst="straightConnector1">
            <a:avLst/>
          </a:prstGeom>
          <a:ln>
            <a:solidFill>
              <a:schemeClr val="accent4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A963D4F-5757-DCF2-FB9E-DDE38E617A43}"/>
              </a:ext>
            </a:extLst>
          </p:cNvPr>
          <p:cNvGrpSpPr/>
          <p:nvPr/>
        </p:nvGrpSpPr>
        <p:grpSpPr>
          <a:xfrm>
            <a:off x="9525015" y="1115203"/>
            <a:ext cx="1867437" cy="2509456"/>
            <a:chOff x="10252650" y="2402683"/>
            <a:chExt cx="1867437" cy="2509456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598B3157-8534-7540-634B-F68ADF20D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603"/>
            <a:stretch/>
          </p:blipFill>
          <p:spPr>
            <a:xfrm>
              <a:off x="10336580" y="2530216"/>
              <a:ext cx="1643502" cy="2381923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285E2FB-DD47-C41A-6579-027FCF2DFC55}"/>
                </a:ext>
              </a:extLst>
            </p:cNvPr>
            <p:cNvSpPr txBox="1"/>
            <p:nvPr/>
          </p:nvSpPr>
          <p:spPr>
            <a:xfrm>
              <a:off x="10416208" y="4108174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F2BA659-7AD3-0979-99B0-C5EF55910F72}"/>
                </a:ext>
              </a:extLst>
            </p:cNvPr>
            <p:cNvSpPr txBox="1"/>
            <p:nvPr/>
          </p:nvSpPr>
          <p:spPr>
            <a:xfrm>
              <a:off x="10252650" y="354241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7BC556C-057B-450F-AE03-566D6E2E540A}"/>
                </a:ext>
              </a:extLst>
            </p:cNvPr>
            <p:cNvSpPr txBox="1"/>
            <p:nvPr/>
          </p:nvSpPr>
          <p:spPr>
            <a:xfrm>
              <a:off x="10252650" y="3366822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D4D21C6-A029-676F-6D2F-EC9B531ECD14}"/>
                </a:ext>
              </a:extLst>
            </p:cNvPr>
            <p:cNvSpPr txBox="1"/>
            <p:nvPr/>
          </p:nvSpPr>
          <p:spPr>
            <a:xfrm>
              <a:off x="10336580" y="308350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3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7F353B8-64ED-8540-F510-89A51D5B09EB}"/>
                </a:ext>
              </a:extLst>
            </p:cNvPr>
            <p:cNvSpPr txBox="1"/>
            <p:nvPr/>
          </p:nvSpPr>
          <p:spPr>
            <a:xfrm>
              <a:off x="10643040" y="2624605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4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45F3DAD-CF33-B04D-8A58-6A156B40D691}"/>
                </a:ext>
              </a:extLst>
            </p:cNvPr>
            <p:cNvSpPr txBox="1"/>
            <p:nvPr/>
          </p:nvSpPr>
          <p:spPr>
            <a:xfrm>
              <a:off x="11033430" y="2418670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5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B295D3A-3257-8044-9CEE-18E8EDDF8E52}"/>
                </a:ext>
              </a:extLst>
            </p:cNvPr>
            <p:cNvSpPr txBox="1"/>
            <p:nvPr/>
          </p:nvSpPr>
          <p:spPr>
            <a:xfrm>
              <a:off x="11200296" y="240268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6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D87660E-F22B-A7E4-B961-90F09A499D8D}"/>
                </a:ext>
              </a:extLst>
            </p:cNvPr>
            <p:cNvSpPr txBox="1"/>
            <p:nvPr/>
          </p:nvSpPr>
          <p:spPr>
            <a:xfrm>
              <a:off x="11373302" y="2421027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7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8BA9489-FE76-1FF4-3B62-6F9E13328F9B}"/>
                </a:ext>
              </a:extLst>
            </p:cNvPr>
            <p:cNvSpPr txBox="1"/>
            <p:nvPr/>
          </p:nvSpPr>
          <p:spPr>
            <a:xfrm>
              <a:off x="11488812" y="2462361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8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7B48F81-6A80-3F21-5374-6BB621844C83}"/>
                </a:ext>
              </a:extLst>
            </p:cNvPr>
            <p:cNvSpPr txBox="1"/>
            <p:nvPr/>
          </p:nvSpPr>
          <p:spPr>
            <a:xfrm>
              <a:off x="11604783" y="253328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9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E92C320-0DA7-60B7-E1BF-EB437BB4E046}"/>
                </a:ext>
              </a:extLst>
            </p:cNvPr>
            <p:cNvSpPr txBox="1"/>
            <p:nvPr/>
          </p:nvSpPr>
          <p:spPr>
            <a:xfrm>
              <a:off x="11691291" y="2637938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10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2AFE371-7005-D714-A53C-3BA5F56B1586}"/>
                </a:ext>
              </a:extLst>
            </p:cNvPr>
            <p:cNvSpPr txBox="1"/>
            <p:nvPr/>
          </p:nvSpPr>
          <p:spPr>
            <a:xfrm>
              <a:off x="11764548" y="2754768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11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13B2095-8C3E-A155-C370-F8B1B2DF38AD}"/>
                </a:ext>
              </a:extLst>
            </p:cNvPr>
            <p:cNvSpPr txBox="1"/>
            <p:nvPr/>
          </p:nvSpPr>
          <p:spPr>
            <a:xfrm>
              <a:off x="11790810" y="2874747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12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9692D53-610F-9693-FC26-FAD7242F9325}"/>
                </a:ext>
              </a:extLst>
            </p:cNvPr>
            <p:cNvSpPr txBox="1"/>
            <p:nvPr/>
          </p:nvSpPr>
          <p:spPr>
            <a:xfrm>
              <a:off x="11813627" y="298246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13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FF46627-C151-FD51-3657-CFAA1373D55B}"/>
                </a:ext>
              </a:extLst>
            </p:cNvPr>
            <p:cNvSpPr txBox="1"/>
            <p:nvPr/>
          </p:nvSpPr>
          <p:spPr>
            <a:xfrm>
              <a:off x="11809210" y="309634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14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8CD218B-5D32-D10D-4FE4-C9F06C6384AD}"/>
                </a:ext>
              </a:extLst>
            </p:cNvPr>
            <p:cNvSpPr txBox="1"/>
            <p:nvPr/>
          </p:nvSpPr>
          <p:spPr>
            <a:xfrm>
              <a:off x="11782300" y="3196003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15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33876F1-B559-144C-E767-DB56D0E00D19}"/>
                </a:ext>
              </a:extLst>
            </p:cNvPr>
            <p:cNvSpPr txBox="1"/>
            <p:nvPr/>
          </p:nvSpPr>
          <p:spPr>
            <a:xfrm>
              <a:off x="11691291" y="3325446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16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DC556D1-BB3E-8CA8-C2EA-175F22C9AD53}"/>
                </a:ext>
              </a:extLst>
            </p:cNvPr>
            <p:cNvSpPr txBox="1"/>
            <p:nvPr/>
          </p:nvSpPr>
          <p:spPr>
            <a:xfrm>
              <a:off x="11545813" y="3431284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17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EFAD7F7-2A11-CCF2-D3EE-3D850922674D}"/>
                </a:ext>
              </a:extLst>
            </p:cNvPr>
            <p:cNvSpPr txBox="1"/>
            <p:nvPr/>
          </p:nvSpPr>
          <p:spPr>
            <a:xfrm>
              <a:off x="11376443" y="3458834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18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F6EBA52-2D81-F88B-B24C-57F1BE327619}"/>
                </a:ext>
              </a:extLst>
            </p:cNvPr>
            <p:cNvSpPr txBox="1"/>
            <p:nvPr/>
          </p:nvSpPr>
          <p:spPr>
            <a:xfrm>
              <a:off x="11186070" y="3411447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19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39B564E-B54F-79C2-A2A7-3ED57EB55039}"/>
                </a:ext>
              </a:extLst>
            </p:cNvPr>
            <p:cNvSpPr txBox="1"/>
            <p:nvPr/>
          </p:nvSpPr>
          <p:spPr>
            <a:xfrm>
              <a:off x="11087625" y="3264080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20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396CEC6-B1C4-5346-BE06-9ED9475A03CA}"/>
                </a:ext>
              </a:extLst>
            </p:cNvPr>
            <p:cNvSpPr txBox="1"/>
            <p:nvPr/>
          </p:nvSpPr>
          <p:spPr>
            <a:xfrm>
              <a:off x="11083685" y="314163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21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8A93716-BD46-0E98-F172-BD7672ACE23C}"/>
                </a:ext>
              </a:extLst>
            </p:cNvPr>
            <p:cNvSpPr txBox="1"/>
            <p:nvPr/>
          </p:nvSpPr>
          <p:spPr>
            <a:xfrm>
              <a:off x="11265417" y="2948199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22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6F21E99-71C7-BF4C-52DD-4B6B7AD34792}"/>
                </a:ext>
              </a:extLst>
            </p:cNvPr>
            <p:cNvSpPr txBox="1"/>
            <p:nvPr/>
          </p:nvSpPr>
          <p:spPr>
            <a:xfrm>
              <a:off x="11469648" y="3118295"/>
              <a:ext cx="3064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+mj-lt"/>
                </a:rPr>
                <a:t>23</a:t>
              </a:r>
            </a:p>
          </p:txBody>
        </p:sp>
      </p:grpSp>
      <p:pic>
        <p:nvPicPr>
          <p:cNvPr id="75" name="Picture 74">
            <a:extLst>
              <a:ext uri="{FF2B5EF4-FFF2-40B4-BE49-F238E27FC236}">
                <a16:creationId xmlns:a16="http://schemas.microsoft.com/office/drawing/2014/main" id="{13C57C49-3291-B18C-1BA3-07061E917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5572" y="3889572"/>
            <a:ext cx="2364420" cy="2503745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225E6BA1-4152-E74F-F844-68306B85213F}"/>
              </a:ext>
            </a:extLst>
          </p:cNvPr>
          <p:cNvSpPr txBox="1"/>
          <p:nvPr/>
        </p:nvSpPr>
        <p:spPr>
          <a:xfrm>
            <a:off x="4356626" y="5375163"/>
            <a:ext cx="1532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From the first point to the last point, the flowers will start opening at frame 0, 3, 6, 9, 12… respectively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8615688-9802-8C4F-A5F6-0F5F9760AF00}"/>
              </a:ext>
            </a:extLst>
          </p:cNvPr>
          <p:cNvSpPr txBox="1"/>
          <p:nvPr/>
        </p:nvSpPr>
        <p:spPr>
          <a:xfrm>
            <a:off x="9158320" y="6306107"/>
            <a:ext cx="153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*View the scene file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3330181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926E6738-9E46-B8C5-D0B4-4C368F68A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89229" y="-710091"/>
            <a:ext cx="5818812" cy="807720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45A7C0D-CD9A-E4EB-589B-E97CA404521B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</p:spTree>
    <p:extLst>
      <p:ext uri="{BB962C8B-B14F-4D97-AF65-F5344CB8AC3E}">
        <p14:creationId xmlns:p14="http://schemas.microsoft.com/office/powerpoint/2010/main" val="299350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5A7C0D-CD9A-E4EB-589B-E97CA404521B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Iteration Basics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AE17120-8EF0-DAB5-6681-ABBBFDC5F654}"/>
              </a:ext>
            </a:extLst>
          </p:cNvPr>
          <p:cNvGrpSpPr/>
          <p:nvPr/>
        </p:nvGrpSpPr>
        <p:grpSpPr>
          <a:xfrm>
            <a:off x="2381679" y="1990750"/>
            <a:ext cx="1316272" cy="3255264"/>
            <a:chOff x="1060879" y="1519215"/>
            <a:chExt cx="1585060" cy="3920002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01FC0F89-0703-2969-9E64-A53F5E3BA73A}"/>
                </a:ext>
              </a:extLst>
            </p:cNvPr>
            <p:cNvCxnSpPr>
              <a:cxnSpLocks/>
            </p:cNvCxnSpPr>
            <p:nvPr/>
          </p:nvCxnSpPr>
          <p:spPr>
            <a:xfrm>
              <a:off x="1862371" y="4274343"/>
              <a:ext cx="0" cy="707666"/>
            </a:xfrm>
            <a:prstGeom prst="straightConnector1">
              <a:avLst/>
            </a:prstGeom>
            <a:ln w="57150"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F4767E9-5463-60DA-0879-2B6CB99B60A2}"/>
                </a:ext>
              </a:extLst>
            </p:cNvPr>
            <p:cNvCxnSpPr>
              <a:cxnSpLocks/>
            </p:cNvCxnSpPr>
            <p:nvPr/>
          </p:nvCxnSpPr>
          <p:spPr>
            <a:xfrm>
              <a:off x="1862371" y="1988342"/>
              <a:ext cx="0" cy="663934"/>
            </a:xfrm>
            <a:prstGeom prst="straightConnector1">
              <a:avLst/>
            </a:prstGeom>
            <a:ln w="57150"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B83AF20-C92F-4D59-A748-6F401B31C1DD}"/>
                </a:ext>
              </a:extLst>
            </p:cNvPr>
            <p:cNvSpPr/>
            <p:nvPr/>
          </p:nvSpPr>
          <p:spPr>
            <a:xfrm>
              <a:off x="1277950" y="1519215"/>
              <a:ext cx="1168842" cy="469127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Input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F5571D9-10B3-19CE-6045-3C8A5FC15FC4}"/>
                </a:ext>
              </a:extLst>
            </p:cNvPr>
            <p:cNvSpPr/>
            <p:nvPr/>
          </p:nvSpPr>
          <p:spPr>
            <a:xfrm>
              <a:off x="1277950" y="4970090"/>
              <a:ext cx="1168842" cy="469127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Output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A5429D4-871C-4C48-25BF-1ECE38377EB9}"/>
                </a:ext>
              </a:extLst>
            </p:cNvPr>
            <p:cNvSpPr/>
            <p:nvPr/>
          </p:nvSpPr>
          <p:spPr>
            <a:xfrm rot="1921044">
              <a:off x="1060879" y="2670205"/>
              <a:ext cx="1585060" cy="1585060"/>
            </a:xfrm>
            <a:prstGeom prst="ellipse">
              <a:avLst/>
            </a:prstGeom>
            <a:noFill/>
            <a:ln w="76200">
              <a:solidFill>
                <a:srgbClr val="F199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1421E3C-2071-CCF5-F270-5AA1998896A7}"/>
                </a:ext>
              </a:extLst>
            </p:cNvPr>
            <p:cNvSpPr/>
            <p:nvPr/>
          </p:nvSpPr>
          <p:spPr>
            <a:xfrm rot="2537037">
              <a:off x="1305970" y="3944980"/>
              <a:ext cx="170686" cy="34071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810C0C17-2F11-5268-D1D7-E2EC8DBF6D5A}"/>
                </a:ext>
              </a:extLst>
            </p:cNvPr>
            <p:cNvSpPr/>
            <p:nvPr/>
          </p:nvSpPr>
          <p:spPr>
            <a:xfrm rot="17447269">
              <a:off x="1353217" y="4052809"/>
              <a:ext cx="269213" cy="232080"/>
            </a:xfrm>
            <a:prstGeom prst="triangle">
              <a:avLst/>
            </a:prstGeom>
            <a:solidFill>
              <a:srgbClr val="F1995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C922122-B349-603D-F8A1-CB6D605825B6}"/>
                </a:ext>
              </a:extLst>
            </p:cNvPr>
            <p:cNvSpPr/>
            <p:nvPr/>
          </p:nvSpPr>
          <p:spPr>
            <a:xfrm>
              <a:off x="1277950" y="3191291"/>
              <a:ext cx="1168842" cy="469127"/>
            </a:xfrm>
            <a:prstGeom prst="roundRect">
              <a:avLst/>
            </a:prstGeom>
            <a:solidFill>
              <a:srgbClr val="F19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Compute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DD77A4F-C929-D4BD-9053-813AF38656F2}"/>
              </a:ext>
            </a:extLst>
          </p:cNvPr>
          <p:cNvSpPr txBox="1"/>
          <p:nvPr/>
        </p:nvSpPr>
        <p:spPr>
          <a:xfrm>
            <a:off x="5372099" y="1537107"/>
            <a:ext cx="1647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Auto-looping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39C046-56B0-04B0-05F8-78217D693680}"/>
              </a:ext>
            </a:extLst>
          </p:cNvPr>
          <p:cNvSpPr txBox="1"/>
          <p:nvPr/>
        </p:nvSpPr>
        <p:spPr>
          <a:xfrm>
            <a:off x="5643033" y="3267588"/>
            <a:ext cx="1376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For each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E7B0B5-C472-D153-FEC5-164EF24F395E}"/>
              </a:ext>
            </a:extLst>
          </p:cNvPr>
          <p:cNvSpPr txBox="1"/>
          <p:nvPr/>
        </p:nvSpPr>
        <p:spPr>
          <a:xfrm>
            <a:off x="5672667" y="5039737"/>
            <a:ext cx="1347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6AF9F98-7D0E-83B1-3E14-50533B94475B}"/>
              </a:ext>
            </a:extLst>
          </p:cNvPr>
          <p:cNvGrpSpPr/>
          <p:nvPr/>
        </p:nvGrpSpPr>
        <p:grpSpPr>
          <a:xfrm>
            <a:off x="7339036" y="1537107"/>
            <a:ext cx="691765" cy="504909"/>
            <a:chOff x="7339036" y="1355074"/>
            <a:chExt cx="691765" cy="504909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8175328-4698-AD7F-380B-F3991E104922}"/>
                </a:ext>
              </a:extLst>
            </p:cNvPr>
            <p:cNvSpPr/>
            <p:nvPr/>
          </p:nvSpPr>
          <p:spPr>
            <a:xfrm>
              <a:off x="7619320" y="1355074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1927422-4805-4A60-DDB0-8B9DAAB88158}"/>
                </a:ext>
              </a:extLst>
            </p:cNvPr>
            <p:cNvSpPr/>
            <p:nvPr/>
          </p:nvSpPr>
          <p:spPr>
            <a:xfrm>
              <a:off x="7619320" y="1541930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4CD86FB-3E64-8E0C-5472-D6A0DCC7532A}"/>
                </a:ext>
              </a:extLst>
            </p:cNvPr>
            <p:cNvSpPr/>
            <p:nvPr/>
          </p:nvSpPr>
          <p:spPr>
            <a:xfrm>
              <a:off x="7619320" y="1728786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1B68731C-7B51-EEB4-4C65-81BDF12D06B2}"/>
                </a:ext>
              </a:extLst>
            </p:cNvPr>
            <p:cNvSpPr/>
            <p:nvPr/>
          </p:nvSpPr>
          <p:spPr>
            <a:xfrm>
              <a:off x="7339036" y="1371970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75CF7B44-B98F-D356-ACD1-C34FB767DBB5}"/>
                </a:ext>
              </a:extLst>
            </p:cNvPr>
            <p:cNvSpPr/>
            <p:nvPr/>
          </p:nvSpPr>
          <p:spPr>
            <a:xfrm>
              <a:off x="7339036" y="1557546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03826A09-0527-9D08-4FE3-7859348F4D07}"/>
                </a:ext>
              </a:extLst>
            </p:cNvPr>
            <p:cNvSpPr/>
            <p:nvPr/>
          </p:nvSpPr>
          <p:spPr>
            <a:xfrm>
              <a:off x="7339036" y="1743122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8BBCC4ED-2A1E-5A2B-3997-0940B9D346FF}"/>
                </a:ext>
              </a:extLst>
            </p:cNvPr>
            <p:cNvSpPr/>
            <p:nvPr/>
          </p:nvSpPr>
          <p:spPr>
            <a:xfrm>
              <a:off x="7843945" y="1371970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Arrow: Right 24">
              <a:extLst>
                <a:ext uri="{FF2B5EF4-FFF2-40B4-BE49-F238E27FC236}">
                  <a16:creationId xmlns:a16="http://schemas.microsoft.com/office/drawing/2014/main" id="{73A6D3A1-2C4E-9D45-F65C-7EAFE7C12694}"/>
                </a:ext>
              </a:extLst>
            </p:cNvPr>
            <p:cNvSpPr/>
            <p:nvPr/>
          </p:nvSpPr>
          <p:spPr>
            <a:xfrm>
              <a:off x="7843945" y="1557546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Arrow: Right 25">
              <a:extLst>
                <a:ext uri="{FF2B5EF4-FFF2-40B4-BE49-F238E27FC236}">
                  <a16:creationId xmlns:a16="http://schemas.microsoft.com/office/drawing/2014/main" id="{7714F13F-EC18-B9CB-0663-575C327F4F99}"/>
                </a:ext>
              </a:extLst>
            </p:cNvPr>
            <p:cNvSpPr/>
            <p:nvPr/>
          </p:nvSpPr>
          <p:spPr>
            <a:xfrm>
              <a:off x="7843945" y="1743122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C2FCBC2-7C57-9894-83B7-CDA50883F850}"/>
              </a:ext>
            </a:extLst>
          </p:cNvPr>
          <p:cNvGrpSpPr/>
          <p:nvPr/>
        </p:nvGrpSpPr>
        <p:grpSpPr>
          <a:xfrm>
            <a:off x="7339036" y="3259714"/>
            <a:ext cx="691765" cy="504909"/>
            <a:chOff x="7339036" y="3077681"/>
            <a:chExt cx="691765" cy="504909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E34ECBE-3D1D-3143-55F3-A005656DC454}"/>
                </a:ext>
              </a:extLst>
            </p:cNvPr>
            <p:cNvSpPr/>
            <p:nvPr/>
          </p:nvSpPr>
          <p:spPr>
            <a:xfrm>
              <a:off x="7619320" y="3077681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A5AE680-EA2F-A567-723B-0732CE9FF16F}"/>
                </a:ext>
              </a:extLst>
            </p:cNvPr>
            <p:cNvSpPr/>
            <p:nvPr/>
          </p:nvSpPr>
          <p:spPr>
            <a:xfrm>
              <a:off x="7619320" y="3264537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3976D4F-E3C9-769C-6050-475588751947}"/>
                </a:ext>
              </a:extLst>
            </p:cNvPr>
            <p:cNvSpPr/>
            <p:nvPr/>
          </p:nvSpPr>
          <p:spPr>
            <a:xfrm>
              <a:off x="7619320" y="3451393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Arrow: Right 29">
              <a:extLst>
                <a:ext uri="{FF2B5EF4-FFF2-40B4-BE49-F238E27FC236}">
                  <a16:creationId xmlns:a16="http://schemas.microsoft.com/office/drawing/2014/main" id="{D9BBFF99-4473-E3DD-39CD-B86E4199F4B6}"/>
                </a:ext>
              </a:extLst>
            </p:cNvPr>
            <p:cNvSpPr/>
            <p:nvPr/>
          </p:nvSpPr>
          <p:spPr>
            <a:xfrm>
              <a:off x="7339036" y="3094577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Arrow: Right 30">
              <a:extLst>
                <a:ext uri="{FF2B5EF4-FFF2-40B4-BE49-F238E27FC236}">
                  <a16:creationId xmlns:a16="http://schemas.microsoft.com/office/drawing/2014/main" id="{11D87763-10C3-B8CC-4E13-4E68FA6CDF10}"/>
                </a:ext>
              </a:extLst>
            </p:cNvPr>
            <p:cNvSpPr/>
            <p:nvPr/>
          </p:nvSpPr>
          <p:spPr>
            <a:xfrm>
              <a:off x="7339036" y="3280153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Arrow: Right 31">
              <a:extLst>
                <a:ext uri="{FF2B5EF4-FFF2-40B4-BE49-F238E27FC236}">
                  <a16:creationId xmlns:a16="http://schemas.microsoft.com/office/drawing/2014/main" id="{03A30FDB-0A81-63E1-BFE2-1253808C8103}"/>
                </a:ext>
              </a:extLst>
            </p:cNvPr>
            <p:cNvSpPr/>
            <p:nvPr/>
          </p:nvSpPr>
          <p:spPr>
            <a:xfrm>
              <a:off x="7339036" y="3465729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Arrow: Right 32">
              <a:extLst>
                <a:ext uri="{FF2B5EF4-FFF2-40B4-BE49-F238E27FC236}">
                  <a16:creationId xmlns:a16="http://schemas.microsoft.com/office/drawing/2014/main" id="{FE14B05B-0FC6-C0EF-20E7-1C3DE8413BDF}"/>
                </a:ext>
              </a:extLst>
            </p:cNvPr>
            <p:cNvSpPr/>
            <p:nvPr/>
          </p:nvSpPr>
          <p:spPr>
            <a:xfrm>
              <a:off x="7843945" y="3094577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Right 33">
              <a:extLst>
                <a:ext uri="{FF2B5EF4-FFF2-40B4-BE49-F238E27FC236}">
                  <a16:creationId xmlns:a16="http://schemas.microsoft.com/office/drawing/2014/main" id="{2CC3C518-099E-8C85-DBCA-0F323A1D1457}"/>
                </a:ext>
              </a:extLst>
            </p:cNvPr>
            <p:cNvSpPr/>
            <p:nvPr/>
          </p:nvSpPr>
          <p:spPr>
            <a:xfrm>
              <a:off x="7843945" y="3280153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B60C3A8B-E856-1CDE-13DD-8EF6EDEBEBFE}"/>
                </a:ext>
              </a:extLst>
            </p:cNvPr>
            <p:cNvSpPr/>
            <p:nvPr/>
          </p:nvSpPr>
          <p:spPr>
            <a:xfrm>
              <a:off x="7843945" y="3465729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561BC16-51A0-C253-3545-FB8032B6893B}"/>
              </a:ext>
            </a:extLst>
          </p:cNvPr>
          <p:cNvGrpSpPr/>
          <p:nvPr/>
        </p:nvGrpSpPr>
        <p:grpSpPr>
          <a:xfrm>
            <a:off x="7339036" y="4998069"/>
            <a:ext cx="691765" cy="504909"/>
            <a:chOff x="7339036" y="4816036"/>
            <a:chExt cx="691765" cy="504909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CB8B085-FCA2-A5C0-105F-A4D91B096AAE}"/>
                </a:ext>
              </a:extLst>
            </p:cNvPr>
            <p:cNvSpPr/>
            <p:nvPr/>
          </p:nvSpPr>
          <p:spPr>
            <a:xfrm>
              <a:off x="7619320" y="4816036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DE9C06E-5C12-6304-B7E8-08CFE4F799B3}"/>
                </a:ext>
              </a:extLst>
            </p:cNvPr>
            <p:cNvSpPr/>
            <p:nvPr/>
          </p:nvSpPr>
          <p:spPr>
            <a:xfrm>
              <a:off x="7619320" y="5002892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9FF84A3-B14B-6310-56AD-EF3387F6EB5D}"/>
                </a:ext>
              </a:extLst>
            </p:cNvPr>
            <p:cNvSpPr/>
            <p:nvPr/>
          </p:nvSpPr>
          <p:spPr>
            <a:xfrm>
              <a:off x="7619320" y="5189748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Arrow: Right 38">
              <a:extLst>
                <a:ext uri="{FF2B5EF4-FFF2-40B4-BE49-F238E27FC236}">
                  <a16:creationId xmlns:a16="http://schemas.microsoft.com/office/drawing/2014/main" id="{6F934BAD-22DC-2A0C-2FCA-6383348B6213}"/>
                </a:ext>
              </a:extLst>
            </p:cNvPr>
            <p:cNvSpPr/>
            <p:nvPr/>
          </p:nvSpPr>
          <p:spPr>
            <a:xfrm>
              <a:off x="7339036" y="4832932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rrow: Right 39">
              <a:extLst>
                <a:ext uri="{FF2B5EF4-FFF2-40B4-BE49-F238E27FC236}">
                  <a16:creationId xmlns:a16="http://schemas.microsoft.com/office/drawing/2014/main" id="{96875F33-D26B-195C-B608-BEDCF40AEDDF}"/>
                </a:ext>
              </a:extLst>
            </p:cNvPr>
            <p:cNvSpPr/>
            <p:nvPr/>
          </p:nvSpPr>
          <p:spPr>
            <a:xfrm>
              <a:off x="7843945" y="5204084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DD5A5886-6C49-9ABD-5121-0201EE2C9A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10" t="9562" r="6057" b="9996"/>
          <a:stretch/>
        </p:blipFill>
        <p:spPr>
          <a:xfrm>
            <a:off x="8613627" y="2886495"/>
            <a:ext cx="1337034" cy="134618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6D9F4AB-E452-95E8-4682-9BB962030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3627" y="4623096"/>
            <a:ext cx="1347008" cy="138605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0032AC2-C386-A3BE-E904-585141D4E4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876"/>
          <a:stretch/>
        </p:blipFill>
        <p:spPr>
          <a:xfrm>
            <a:off x="8597901" y="1115186"/>
            <a:ext cx="1372363" cy="1346188"/>
          </a:xfrm>
          <a:prstGeom prst="rect">
            <a:avLst/>
          </a:prstGeom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A3CCF1BD-2F3E-0F1E-145B-295A6057B918}"/>
              </a:ext>
            </a:extLst>
          </p:cNvPr>
          <p:cNvSpPr/>
          <p:nvPr/>
        </p:nvSpPr>
        <p:spPr>
          <a:xfrm>
            <a:off x="8701026" y="1577569"/>
            <a:ext cx="259413" cy="259413"/>
          </a:xfrm>
          <a:prstGeom prst="ellipse">
            <a:avLst/>
          </a:prstGeom>
          <a:noFill/>
          <a:ln>
            <a:solidFill>
              <a:srgbClr val="EF69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96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5A7C0D-CD9A-E4EB-589B-E97CA404521B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Iteration Basics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4F67A3CB-2FD5-919B-07A2-6F8556EAF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6" y="1035045"/>
            <a:ext cx="4261378" cy="179965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BE66BF1-8A76-9B1A-213E-F59C017EA82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354" r="1496"/>
          <a:stretch/>
        </p:blipFill>
        <p:spPr>
          <a:xfrm>
            <a:off x="4754032" y="1048165"/>
            <a:ext cx="7287651" cy="305185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8D5FAB1-B2C5-F977-6215-C78F8C2A01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235" r="78069"/>
          <a:stretch/>
        </p:blipFill>
        <p:spPr>
          <a:xfrm>
            <a:off x="392658" y="3208866"/>
            <a:ext cx="1194842" cy="248686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E95A4A2-81D0-2B05-37DC-EEB92B522F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476" t="31235" r="25593" b="-1"/>
          <a:stretch/>
        </p:blipFill>
        <p:spPr>
          <a:xfrm>
            <a:off x="3128507" y="3208866"/>
            <a:ext cx="1249321" cy="248686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55F3FAA-873E-0283-C140-40E818DCBC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750" r="22906"/>
          <a:stretch/>
        </p:blipFill>
        <p:spPr>
          <a:xfrm>
            <a:off x="591080" y="1048165"/>
            <a:ext cx="816425" cy="563773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CE523F4-7121-D700-EEA0-8186D8C7D915}"/>
              </a:ext>
            </a:extLst>
          </p:cNvPr>
          <p:cNvCxnSpPr>
            <a:cxnSpLocks/>
            <a:endCxn id="51" idx="0"/>
          </p:cNvCxnSpPr>
          <p:nvPr/>
        </p:nvCxnSpPr>
        <p:spPr>
          <a:xfrm flipH="1">
            <a:off x="990079" y="2669335"/>
            <a:ext cx="923" cy="539531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BC286E9-1A2E-7813-698A-FD8D765BE864}"/>
              </a:ext>
            </a:extLst>
          </p:cNvPr>
          <p:cNvCxnSpPr>
            <a:cxnSpLocks/>
          </p:cNvCxnSpPr>
          <p:nvPr/>
        </p:nvCxnSpPr>
        <p:spPr>
          <a:xfrm>
            <a:off x="5784244" y="2628615"/>
            <a:ext cx="0" cy="1714785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6C0FF40C-5480-5D48-96C8-B1328A4A3A52}"/>
              </a:ext>
            </a:extLst>
          </p:cNvPr>
          <p:cNvSpPr/>
          <p:nvPr/>
        </p:nvSpPr>
        <p:spPr>
          <a:xfrm>
            <a:off x="1848269" y="1254279"/>
            <a:ext cx="1127762" cy="127725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EAEBB578-43E2-D151-C6D9-5B31D83F7B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96"/>
          <a:stretch/>
        </p:blipFill>
        <p:spPr>
          <a:xfrm>
            <a:off x="4935584" y="4394649"/>
            <a:ext cx="1545059" cy="1488825"/>
          </a:xfrm>
          <a:prstGeom prst="rect">
            <a:avLst/>
          </a:prstGeom>
        </p:spPr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B4A72449-45CC-017F-5DD6-B2E651651F0D}"/>
              </a:ext>
            </a:extLst>
          </p:cNvPr>
          <p:cNvSpPr/>
          <p:nvPr/>
        </p:nvSpPr>
        <p:spPr>
          <a:xfrm>
            <a:off x="5657576" y="2369202"/>
            <a:ext cx="259413" cy="259413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D77A4F-C929-D4BD-9053-813AF38656F2}"/>
              </a:ext>
            </a:extLst>
          </p:cNvPr>
          <p:cNvSpPr txBox="1"/>
          <p:nvPr/>
        </p:nvSpPr>
        <p:spPr>
          <a:xfrm>
            <a:off x="10294895" y="584256"/>
            <a:ext cx="9388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For each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D271271-F37B-6047-1026-6529A9A55C80}"/>
              </a:ext>
            </a:extLst>
          </p:cNvPr>
          <p:cNvGrpSpPr/>
          <p:nvPr/>
        </p:nvGrpSpPr>
        <p:grpSpPr>
          <a:xfrm>
            <a:off x="11278227" y="574965"/>
            <a:ext cx="515840" cy="376504"/>
            <a:chOff x="7813170" y="1143407"/>
            <a:chExt cx="691765" cy="504909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8175328-4698-AD7F-380B-F3991E104922}"/>
                </a:ext>
              </a:extLst>
            </p:cNvPr>
            <p:cNvSpPr/>
            <p:nvPr/>
          </p:nvSpPr>
          <p:spPr>
            <a:xfrm>
              <a:off x="8093454" y="1143407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1927422-4805-4A60-DDB0-8B9DAAB88158}"/>
                </a:ext>
              </a:extLst>
            </p:cNvPr>
            <p:cNvSpPr/>
            <p:nvPr/>
          </p:nvSpPr>
          <p:spPr>
            <a:xfrm>
              <a:off x="8093454" y="1330263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4CD86FB-3E64-8E0C-5472-D6A0DCC7532A}"/>
                </a:ext>
              </a:extLst>
            </p:cNvPr>
            <p:cNvSpPr/>
            <p:nvPr/>
          </p:nvSpPr>
          <p:spPr>
            <a:xfrm>
              <a:off x="8093454" y="1517119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1B68731C-7B51-EEB4-4C65-81BDF12D06B2}"/>
                </a:ext>
              </a:extLst>
            </p:cNvPr>
            <p:cNvSpPr/>
            <p:nvPr/>
          </p:nvSpPr>
          <p:spPr>
            <a:xfrm>
              <a:off x="7813170" y="1160303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75CF7B44-B98F-D356-ACD1-C34FB767DBB5}"/>
                </a:ext>
              </a:extLst>
            </p:cNvPr>
            <p:cNvSpPr/>
            <p:nvPr/>
          </p:nvSpPr>
          <p:spPr>
            <a:xfrm>
              <a:off x="7813170" y="1345879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03826A09-0527-9D08-4FE3-7859348F4D07}"/>
                </a:ext>
              </a:extLst>
            </p:cNvPr>
            <p:cNvSpPr/>
            <p:nvPr/>
          </p:nvSpPr>
          <p:spPr>
            <a:xfrm>
              <a:off x="7813170" y="1531455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8BBCC4ED-2A1E-5A2B-3997-0940B9D346FF}"/>
                </a:ext>
              </a:extLst>
            </p:cNvPr>
            <p:cNvSpPr/>
            <p:nvPr/>
          </p:nvSpPr>
          <p:spPr>
            <a:xfrm>
              <a:off x="8318079" y="1160303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Arrow: Right 24">
              <a:extLst>
                <a:ext uri="{FF2B5EF4-FFF2-40B4-BE49-F238E27FC236}">
                  <a16:creationId xmlns:a16="http://schemas.microsoft.com/office/drawing/2014/main" id="{73A6D3A1-2C4E-9D45-F65C-7EAFE7C12694}"/>
                </a:ext>
              </a:extLst>
            </p:cNvPr>
            <p:cNvSpPr/>
            <p:nvPr/>
          </p:nvSpPr>
          <p:spPr>
            <a:xfrm>
              <a:off x="8318079" y="1345879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Arrow: Right 25">
              <a:extLst>
                <a:ext uri="{FF2B5EF4-FFF2-40B4-BE49-F238E27FC236}">
                  <a16:creationId xmlns:a16="http://schemas.microsoft.com/office/drawing/2014/main" id="{7714F13F-EC18-B9CB-0663-575C327F4F99}"/>
                </a:ext>
              </a:extLst>
            </p:cNvPr>
            <p:cNvSpPr/>
            <p:nvPr/>
          </p:nvSpPr>
          <p:spPr>
            <a:xfrm>
              <a:off x="8318079" y="1531455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50A3647F-5AB6-9EE1-2298-4E3B449E2BED}"/>
              </a:ext>
            </a:extLst>
          </p:cNvPr>
          <p:cNvSpPr txBox="1"/>
          <p:nvPr/>
        </p:nvSpPr>
        <p:spPr>
          <a:xfrm>
            <a:off x="6522393" y="5139061"/>
            <a:ext cx="2498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Set the port iteration target to true so that it automatically iterates over the sequence array. For each index, it gets the corresponding value from the array.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F785EB6-91CA-1B7D-A3DD-06ABD4DB7D99}"/>
              </a:ext>
            </a:extLst>
          </p:cNvPr>
          <p:cNvCxnSpPr>
            <a:cxnSpLocks/>
          </p:cNvCxnSpPr>
          <p:nvPr/>
        </p:nvCxnSpPr>
        <p:spPr>
          <a:xfrm>
            <a:off x="3738147" y="2205618"/>
            <a:ext cx="0" cy="1003248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88DDFA1D-4B61-394B-CCEF-33B9927014E0}"/>
              </a:ext>
            </a:extLst>
          </p:cNvPr>
          <p:cNvSpPr/>
          <p:nvPr/>
        </p:nvSpPr>
        <p:spPr>
          <a:xfrm>
            <a:off x="1848269" y="3325319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763AB80-149B-E660-5284-26B5BF51D537}"/>
              </a:ext>
            </a:extLst>
          </p:cNvPr>
          <p:cNvSpPr/>
          <p:nvPr/>
        </p:nvSpPr>
        <p:spPr>
          <a:xfrm>
            <a:off x="6032741" y="1384300"/>
            <a:ext cx="4067992" cy="241300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99F74DF-0359-D84E-6F6C-C271C5923BC5}"/>
              </a:ext>
            </a:extLst>
          </p:cNvPr>
          <p:cNvSpPr txBox="1"/>
          <p:nvPr/>
        </p:nvSpPr>
        <p:spPr>
          <a:xfrm>
            <a:off x="6989611" y="3809352"/>
            <a:ext cx="32268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output value = (sequence[i]+10) x i</a:t>
            </a:r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62574BDF-BC99-2B51-5124-BF80CE447461}"/>
              </a:ext>
            </a:extLst>
          </p:cNvPr>
          <p:cNvSpPr/>
          <p:nvPr/>
        </p:nvSpPr>
        <p:spPr>
          <a:xfrm>
            <a:off x="1848269" y="3545679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0309405F-1564-D4AC-FE28-E06517D5CC3B}"/>
              </a:ext>
            </a:extLst>
          </p:cNvPr>
          <p:cNvSpPr/>
          <p:nvPr/>
        </p:nvSpPr>
        <p:spPr>
          <a:xfrm>
            <a:off x="1848269" y="3761949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3BB7DAF3-E54B-2796-B815-42627DD285EC}"/>
              </a:ext>
            </a:extLst>
          </p:cNvPr>
          <p:cNvSpPr/>
          <p:nvPr/>
        </p:nvSpPr>
        <p:spPr>
          <a:xfrm>
            <a:off x="1848269" y="3970865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29559F9B-A55A-697E-804D-8BC287357BBE}"/>
              </a:ext>
            </a:extLst>
          </p:cNvPr>
          <p:cNvSpPr/>
          <p:nvPr/>
        </p:nvSpPr>
        <p:spPr>
          <a:xfrm>
            <a:off x="1848269" y="4191000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row: Right 74">
            <a:extLst>
              <a:ext uri="{FF2B5EF4-FFF2-40B4-BE49-F238E27FC236}">
                <a16:creationId xmlns:a16="http://schemas.microsoft.com/office/drawing/2014/main" id="{5A637694-C77B-5E2D-579F-FAC97CA450B8}"/>
              </a:ext>
            </a:extLst>
          </p:cNvPr>
          <p:cNvSpPr/>
          <p:nvPr/>
        </p:nvSpPr>
        <p:spPr>
          <a:xfrm>
            <a:off x="1848269" y="4403525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883AEDBD-54E1-2573-D7E9-D3FBFFDB6639}"/>
              </a:ext>
            </a:extLst>
          </p:cNvPr>
          <p:cNvSpPr/>
          <p:nvPr/>
        </p:nvSpPr>
        <p:spPr>
          <a:xfrm>
            <a:off x="1848269" y="4614803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Arrow: Right 76">
            <a:extLst>
              <a:ext uri="{FF2B5EF4-FFF2-40B4-BE49-F238E27FC236}">
                <a16:creationId xmlns:a16="http://schemas.microsoft.com/office/drawing/2014/main" id="{154ED9AD-D685-6D5A-35CC-82356D71D200}"/>
              </a:ext>
            </a:extLst>
          </p:cNvPr>
          <p:cNvSpPr/>
          <p:nvPr/>
        </p:nvSpPr>
        <p:spPr>
          <a:xfrm>
            <a:off x="1848269" y="4835163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Arrow: Right 77">
            <a:extLst>
              <a:ext uri="{FF2B5EF4-FFF2-40B4-BE49-F238E27FC236}">
                <a16:creationId xmlns:a16="http://schemas.microsoft.com/office/drawing/2014/main" id="{48511C22-D2BD-E61F-B41F-3316E6BF424F}"/>
              </a:ext>
            </a:extLst>
          </p:cNvPr>
          <p:cNvSpPr/>
          <p:nvPr/>
        </p:nvSpPr>
        <p:spPr>
          <a:xfrm>
            <a:off x="1848269" y="5051433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Arrow: Right 78">
            <a:extLst>
              <a:ext uri="{FF2B5EF4-FFF2-40B4-BE49-F238E27FC236}">
                <a16:creationId xmlns:a16="http://schemas.microsoft.com/office/drawing/2014/main" id="{D1FB4231-77D5-8F59-73FD-B2EF4BBE10C5}"/>
              </a:ext>
            </a:extLst>
          </p:cNvPr>
          <p:cNvSpPr/>
          <p:nvPr/>
        </p:nvSpPr>
        <p:spPr>
          <a:xfrm>
            <a:off x="1848269" y="5260349"/>
            <a:ext cx="1127762" cy="120614"/>
          </a:xfrm>
          <a:prstGeom prst="rightArrow">
            <a:avLst>
              <a:gd name="adj1" fmla="val 13991"/>
              <a:gd name="adj2" fmla="val 55247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9279E409-480F-8112-CC4F-D0731CD72FDF}"/>
              </a:ext>
            </a:extLst>
          </p:cNvPr>
          <p:cNvCxnSpPr>
            <a:stCxn id="59" idx="0"/>
            <a:endCxn id="49" idx="1"/>
          </p:cNvCxnSpPr>
          <p:nvPr/>
        </p:nvCxnSpPr>
        <p:spPr>
          <a:xfrm rot="16200000" flipH="1">
            <a:off x="2923185" y="743244"/>
            <a:ext cx="1319812" cy="2341882"/>
          </a:xfrm>
          <a:prstGeom prst="bentConnector4">
            <a:avLst>
              <a:gd name="adj1" fmla="val -31113"/>
              <a:gd name="adj2" fmla="val 90781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405D6DE9-9D5C-3BBB-2FA5-565A38860D7A}"/>
              </a:ext>
            </a:extLst>
          </p:cNvPr>
          <p:cNvSpPr txBox="1"/>
          <p:nvPr/>
        </p:nvSpPr>
        <p:spPr>
          <a:xfrm>
            <a:off x="4754032" y="1048164"/>
            <a:ext cx="32268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inside “for_each” compound</a:t>
            </a:r>
          </a:p>
        </p:txBody>
      </p:sp>
    </p:spTree>
    <p:extLst>
      <p:ext uri="{BB962C8B-B14F-4D97-AF65-F5344CB8AC3E}">
        <p14:creationId xmlns:p14="http://schemas.microsoft.com/office/powerpoint/2010/main" val="746240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852052B-F66F-28E3-E552-1200FCB43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6" y="1273534"/>
            <a:ext cx="4560936" cy="20451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5A7C0D-CD9A-E4EB-589B-E97CA404521B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Iteration Basics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55F3FAA-873E-0283-C140-40E818DCBC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750" r="22906"/>
          <a:stretch/>
        </p:blipFill>
        <p:spPr>
          <a:xfrm>
            <a:off x="479577" y="1377552"/>
            <a:ext cx="778412" cy="537524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CE523F4-7121-D700-EEA0-8186D8C7D915}"/>
              </a:ext>
            </a:extLst>
          </p:cNvPr>
          <p:cNvCxnSpPr>
            <a:cxnSpLocks/>
          </p:cNvCxnSpPr>
          <p:nvPr/>
        </p:nvCxnSpPr>
        <p:spPr>
          <a:xfrm>
            <a:off x="1879469" y="2368319"/>
            <a:ext cx="0" cy="125730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6C0FF40C-5480-5D48-96C8-B1328A4A3A52}"/>
              </a:ext>
            </a:extLst>
          </p:cNvPr>
          <p:cNvSpPr/>
          <p:nvPr/>
        </p:nvSpPr>
        <p:spPr>
          <a:xfrm>
            <a:off x="2552701" y="2004725"/>
            <a:ext cx="996961" cy="115099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D77A4F-C929-D4BD-9053-813AF38656F2}"/>
              </a:ext>
            </a:extLst>
          </p:cNvPr>
          <p:cNvSpPr txBox="1"/>
          <p:nvPr/>
        </p:nvSpPr>
        <p:spPr>
          <a:xfrm>
            <a:off x="10294895" y="584256"/>
            <a:ext cx="9388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Iterate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F785EB6-91CA-1B7D-A3DD-06ABD4DB7D99}"/>
              </a:ext>
            </a:extLst>
          </p:cNvPr>
          <p:cNvCxnSpPr>
            <a:cxnSpLocks/>
          </p:cNvCxnSpPr>
          <p:nvPr/>
        </p:nvCxnSpPr>
        <p:spPr>
          <a:xfrm>
            <a:off x="4241824" y="2778129"/>
            <a:ext cx="1" cy="79669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B763AB80-149B-E660-5284-26B5BF51D537}"/>
              </a:ext>
            </a:extLst>
          </p:cNvPr>
          <p:cNvSpPr/>
          <p:nvPr/>
        </p:nvSpPr>
        <p:spPr>
          <a:xfrm>
            <a:off x="6343922" y="2368319"/>
            <a:ext cx="4067992" cy="241300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DA0C88-0DAE-9275-730C-54EB8CF4C063}"/>
              </a:ext>
            </a:extLst>
          </p:cNvPr>
          <p:cNvGrpSpPr/>
          <p:nvPr/>
        </p:nvGrpSpPr>
        <p:grpSpPr>
          <a:xfrm>
            <a:off x="11233773" y="552917"/>
            <a:ext cx="549718" cy="401231"/>
            <a:chOff x="7339036" y="4816036"/>
            <a:chExt cx="691765" cy="50490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BADD0B3-2380-A498-FFAC-B81D0D7162C6}"/>
                </a:ext>
              </a:extLst>
            </p:cNvPr>
            <p:cNvSpPr/>
            <p:nvPr/>
          </p:nvSpPr>
          <p:spPr>
            <a:xfrm>
              <a:off x="7619320" y="4816036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D46DD91-CADF-AC59-5584-639B92CCE4BF}"/>
                </a:ext>
              </a:extLst>
            </p:cNvPr>
            <p:cNvSpPr/>
            <p:nvPr/>
          </p:nvSpPr>
          <p:spPr>
            <a:xfrm>
              <a:off x="7619320" y="5002892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A8BD663-1651-4BE9-70CF-3B76E6BBC340}"/>
                </a:ext>
              </a:extLst>
            </p:cNvPr>
            <p:cNvSpPr/>
            <p:nvPr/>
          </p:nvSpPr>
          <p:spPr>
            <a:xfrm>
              <a:off x="7619320" y="5189748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C5EA315F-6673-82BC-AC6C-3E88BB247A77}"/>
                </a:ext>
              </a:extLst>
            </p:cNvPr>
            <p:cNvSpPr/>
            <p:nvPr/>
          </p:nvSpPr>
          <p:spPr>
            <a:xfrm>
              <a:off x="7339036" y="4832932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E407879B-3FFD-2D5C-9BB7-6F44051859FE}"/>
                </a:ext>
              </a:extLst>
            </p:cNvPr>
            <p:cNvSpPr/>
            <p:nvPr/>
          </p:nvSpPr>
          <p:spPr>
            <a:xfrm>
              <a:off x="7843945" y="5204084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45B73F8-FF77-D90F-854D-0F1F326C3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668" y="1273534"/>
            <a:ext cx="7150099" cy="35223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3CB833E-BBBA-ADCE-651F-3101E22F28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9313"/>
          <a:stretch/>
        </p:blipFill>
        <p:spPr>
          <a:xfrm>
            <a:off x="1513545" y="3677143"/>
            <a:ext cx="785155" cy="235134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525F99D-27FF-6680-F476-039A61C9ED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359" r="5333"/>
          <a:stretch/>
        </p:blipFill>
        <p:spPr>
          <a:xfrm>
            <a:off x="3814954" y="3677143"/>
            <a:ext cx="846667" cy="2351342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B7927A41-C734-EBEE-3206-C68E7EA3B912}"/>
              </a:ext>
            </a:extLst>
          </p:cNvPr>
          <p:cNvSpPr/>
          <p:nvPr/>
        </p:nvSpPr>
        <p:spPr>
          <a:xfrm>
            <a:off x="5468797" y="2666567"/>
            <a:ext cx="148837" cy="148837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744FCA7-F1FC-79A9-1F8D-50D729121A47}"/>
              </a:ext>
            </a:extLst>
          </p:cNvPr>
          <p:cNvSpPr/>
          <p:nvPr/>
        </p:nvSpPr>
        <p:spPr>
          <a:xfrm>
            <a:off x="8220590" y="1475559"/>
            <a:ext cx="881078" cy="76152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09039A0-C5FC-3C2B-1F36-0255AB298FDF}"/>
              </a:ext>
            </a:extLst>
          </p:cNvPr>
          <p:cNvSpPr/>
          <p:nvPr/>
        </p:nvSpPr>
        <p:spPr>
          <a:xfrm>
            <a:off x="11172053" y="2276968"/>
            <a:ext cx="148837" cy="148837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2D34F4F-A161-39EC-1719-0EED2978C69F}"/>
              </a:ext>
            </a:extLst>
          </p:cNvPr>
          <p:cNvSpPr txBox="1"/>
          <p:nvPr/>
        </p:nvSpPr>
        <p:spPr>
          <a:xfrm>
            <a:off x="9101667" y="1419655"/>
            <a:ext cx="284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current index &lt; 2  </a:t>
            </a:r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 value = index</a:t>
            </a:r>
          </a:p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current index &gt;=2 </a:t>
            </a:r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  <a:sym typeface="Wingdings" panose="05000000000000000000" pitchFamily="2" charset="2"/>
              </a:rPr>
              <a:t> value = sum of previous 2 values</a:t>
            </a:r>
            <a:endParaRPr lang="en-US" sz="9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3FCAA046-6C97-F7D4-15F8-C19E8C23F1D7}"/>
              </a:ext>
            </a:extLst>
          </p:cNvPr>
          <p:cNvCxnSpPr>
            <a:stCxn id="37" idx="4"/>
            <a:endCxn id="35" idx="4"/>
          </p:cNvCxnSpPr>
          <p:nvPr/>
        </p:nvCxnSpPr>
        <p:spPr>
          <a:xfrm rot="5400000">
            <a:off x="8200045" y="-231024"/>
            <a:ext cx="389599" cy="5703256"/>
          </a:xfrm>
          <a:prstGeom prst="bentConnector3">
            <a:avLst>
              <a:gd name="adj1" fmla="val 678065"/>
            </a:avLst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105FD240-26AB-E42E-A284-558657E2DD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6519" y="1329323"/>
            <a:ext cx="1166796" cy="107556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C8C2166-F5F7-3811-3E7F-3F6C7B06853F}"/>
              </a:ext>
            </a:extLst>
          </p:cNvPr>
          <p:cNvSpPr txBox="1"/>
          <p:nvPr/>
        </p:nvSpPr>
        <p:spPr>
          <a:xfrm>
            <a:off x="6137051" y="1246747"/>
            <a:ext cx="17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inside “iterate” compound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C54C87D-F9D3-ABF6-D9B2-1E6C793637EC}"/>
              </a:ext>
            </a:extLst>
          </p:cNvPr>
          <p:cNvCxnSpPr>
            <a:cxnSpLocks/>
          </p:cNvCxnSpPr>
          <p:nvPr/>
        </p:nvCxnSpPr>
        <p:spPr>
          <a:xfrm>
            <a:off x="5546144" y="2351386"/>
            <a:ext cx="0" cy="309551"/>
          </a:xfrm>
          <a:prstGeom prst="line">
            <a:avLst/>
          </a:prstGeom>
          <a:ln w="9525">
            <a:solidFill>
              <a:srgbClr val="E9B38F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1423752A-AA86-D843-3825-3A9E03B3438B}"/>
              </a:ext>
            </a:extLst>
          </p:cNvPr>
          <p:cNvSpPr txBox="1"/>
          <p:nvPr/>
        </p:nvSpPr>
        <p:spPr>
          <a:xfrm>
            <a:off x="6842324" y="5117946"/>
            <a:ext cx="31207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The output sequence from one iteration will become the input sequence for the next iteration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4E7BE42-F666-9440-6DDC-8EBFFD5C4091}"/>
              </a:ext>
            </a:extLst>
          </p:cNvPr>
          <p:cNvSpPr/>
          <p:nvPr/>
        </p:nvSpPr>
        <p:spPr>
          <a:xfrm>
            <a:off x="5889327" y="3157753"/>
            <a:ext cx="4127128" cy="156892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B93F319-F00A-17EA-09A1-C3380892E801}"/>
              </a:ext>
            </a:extLst>
          </p:cNvPr>
          <p:cNvSpPr txBox="1"/>
          <p:nvPr/>
        </p:nvSpPr>
        <p:spPr>
          <a:xfrm>
            <a:off x="8482370" y="4384129"/>
            <a:ext cx="17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the value to be the sum of the previous two values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83CE027-6AC1-5E76-92FF-A10B91A1F1A0}"/>
              </a:ext>
            </a:extLst>
          </p:cNvPr>
          <p:cNvSpPr/>
          <p:nvPr/>
        </p:nvSpPr>
        <p:spPr>
          <a:xfrm>
            <a:off x="8220589" y="2304179"/>
            <a:ext cx="1776637" cy="79287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E30CF74-EBF1-6FDC-4A2C-29B5F0E652A2}"/>
              </a:ext>
            </a:extLst>
          </p:cNvPr>
          <p:cNvSpPr txBox="1"/>
          <p:nvPr/>
        </p:nvSpPr>
        <p:spPr>
          <a:xfrm>
            <a:off x="8168328" y="2258002"/>
            <a:ext cx="1068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the value to be the current index</a:t>
            </a:r>
          </a:p>
        </p:txBody>
      </p: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BD0DBE0F-3B8A-E0AA-0FB6-A15B39CD75D0}"/>
              </a:ext>
            </a:extLst>
          </p:cNvPr>
          <p:cNvCxnSpPr>
            <a:stCxn id="59" idx="0"/>
            <a:endCxn id="27" idx="0"/>
          </p:cNvCxnSpPr>
          <p:nvPr/>
        </p:nvCxnSpPr>
        <p:spPr>
          <a:xfrm rot="5400000" flipH="1" flipV="1">
            <a:off x="5361355" y="-1036638"/>
            <a:ext cx="731191" cy="5351536"/>
          </a:xfrm>
          <a:prstGeom prst="bentConnector3">
            <a:avLst>
              <a:gd name="adj1" fmla="val 131264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3CCAAA6B-F9FF-C56A-8633-059AA0DA2622}"/>
              </a:ext>
            </a:extLst>
          </p:cNvPr>
          <p:cNvSpPr txBox="1"/>
          <p:nvPr/>
        </p:nvSpPr>
        <p:spPr>
          <a:xfrm>
            <a:off x="3575464" y="5897680"/>
            <a:ext cx="13256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Fibonacci sequence: </a:t>
            </a:r>
          </a:p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 </a:t>
            </a:r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=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 i (n&lt;2)</a:t>
            </a:r>
            <a:endParaRPr lang="en-US" sz="14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 </a:t>
            </a:r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= 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i-1</a:t>
            </a:r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+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i-2 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(n&gt;=2)</a:t>
            </a:r>
            <a:endParaRPr lang="en-US" sz="11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760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852052B-F66F-28E3-E552-1200FCB43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6" y="1273534"/>
            <a:ext cx="4560936" cy="20451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5A7C0D-CD9A-E4EB-589B-E97CA404521B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Iteration Basics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55F3FAA-873E-0283-C140-40E818DCBC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750" r="22906"/>
          <a:stretch/>
        </p:blipFill>
        <p:spPr>
          <a:xfrm>
            <a:off x="479577" y="1377552"/>
            <a:ext cx="778412" cy="537524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CE523F4-7121-D700-EEA0-8186D8C7D915}"/>
              </a:ext>
            </a:extLst>
          </p:cNvPr>
          <p:cNvCxnSpPr>
            <a:cxnSpLocks/>
          </p:cNvCxnSpPr>
          <p:nvPr/>
        </p:nvCxnSpPr>
        <p:spPr>
          <a:xfrm>
            <a:off x="1879469" y="2368319"/>
            <a:ext cx="0" cy="125730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6C0FF40C-5480-5D48-96C8-B1328A4A3A52}"/>
              </a:ext>
            </a:extLst>
          </p:cNvPr>
          <p:cNvSpPr/>
          <p:nvPr/>
        </p:nvSpPr>
        <p:spPr>
          <a:xfrm>
            <a:off x="2552701" y="2004725"/>
            <a:ext cx="996961" cy="115099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D77A4F-C929-D4BD-9053-813AF38656F2}"/>
              </a:ext>
            </a:extLst>
          </p:cNvPr>
          <p:cNvSpPr txBox="1"/>
          <p:nvPr/>
        </p:nvSpPr>
        <p:spPr>
          <a:xfrm>
            <a:off x="10294895" y="584256"/>
            <a:ext cx="9388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Iterate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F785EB6-91CA-1B7D-A3DD-06ABD4DB7D99}"/>
              </a:ext>
            </a:extLst>
          </p:cNvPr>
          <p:cNvCxnSpPr>
            <a:cxnSpLocks/>
          </p:cNvCxnSpPr>
          <p:nvPr/>
        </p:nvCxnSpPr>
        <p:spPr>
          <a:xfrm>
            <a:off x="4241824" y="2778129"/>
            <a:ext cx="1" cy="79669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B763AB80-149B-E660-5284-26B5BF51D537}"/>
              </a:ext>
            </a:extLst>
          </p:cNvPr>
          <p:cNvSpPr/>
          <p:nvPr/>
        </p:nvSpPr>
        <p:spPr>
          <a:xfrm>
            <a:off x="6343922" y="2368319"/>
            <a:ext cx="4067992" cy="241300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DA0C88-0DAE-9275-730C-54EB8CF4C063}"/>
              </a:ext>
            </a:extLst>
          </p:cNvPr>
          <p:cNvGrpSpPr/>
          <p:nvPr/>
        </p:nvGrpSpPr>
        <p:grpSpPr>
          <a:xfrm>
            <a:off x="11233773" y="552917"/>
            <a:ext cx="549718" cy="401231"/>
            <a:chOff x="7339036" y="4816036"/>
            <a:chExt cx="691765" cy="50490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BADD0B3-2380-A498-FFAC-B81D0D7162C6}"/>
                </a:ext>
              </a:extLst>
            </p:cNvPr>
            <p:cNvSpPr/>
            <p:nvPr/>
          </p:nvSpPr>
          <p:spPr>
            <a:xfrm>
              <a:off x="7619320" y="4816036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D46DD91-CADF-AC59-5584-639B92CCE4BF}"/>
                </a:ext>
              </a:extLst>
            </p:cNvPr>
            <p:cNvSpPr/>
            <p:nvPr/>
          </p:nvSpPr>
          <p:spPr>
            <a:xfrm>
              <a:off x="7619320" y="5002892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A8BD663-1651-4BE9-70CF-3B76E6BBC340}"/>
                </a:ext>
              </a:extLst>
            </p:cNvPr>
            <p:cNvSpPr/>
            <p:nvPr/>
          </p:nvSpPr>
          <p:spPr>
            <a:xfrm>
              <a:off x="7619320" y="5189748"/>
              <a:ext cx="131197" cy="13119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C5EA315F-6673-82BC-AC6C-3E88BB247A77}"/>
                </a:ext>
              </a:extLst>
            </p:cNvPr>
            <p:cNvSpPr/>
            <p:nvPr/>
          </p:nvSpPr>
          <p:spPr>
            <a:xfrm>
              <a:off x="7339036" y="4832932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E407879B-3FFD-2D5C-9BB7-6F44051859FE}"/>
                </a:ext>
              </a:extLst>
            </p:cNvPr>
            <p:cNvSpPr/>
            <p:nvPr/>
          </p:nvSpPr>
          <p:spPr>
            <a:xfrm>
              <a:off x="7843945" y="5204084"/>
              <a:ext cx="186856" cy="97403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45B73F8-FF77-D90F-854D-0F1F326C3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668" y="1273534"/>
            <a:ext cx="7150099" cy="35223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3CB833E-BBBA-ADCE-651F-3101E22F28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9313"/>
          <a:stretch/>
        </p:blipFill>
        <p:spPr>
          <a:xfrm>
            <a:off x="1513545" y="3677143"/>
            <a:ext cx="785155" cy="235134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525F99D-27FF-6680-F476-039A61C9ED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359" r="5333"/>
          <a:stretch/>
        </p:blipFill>
        <p:spPr>
          <a:xfrm>
            <a:off x="3814954" y="3677143"/>
            <a:ext cx="846667" cy="2351342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B7927A41-C734-EBEE-3206-C68E7EA3B912}"/>
              </a:ext>
            </a:extLst>
          </p:cNvPr>
          <p:cNvSpPr/>
          <p:nvPr/>
        </p:nvSpPr>
        <p:spPr>
          <a:xfrm>
            <a:off x="5468797" y="2666567"/>
            <a:ext cx="148837" cy="148837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09039A0-C5FC-3C2B-1F36-0255AB298FDF}"/>
              </a:ext>
            </a:extLst>
          </p:cNvPr>
          <p:cNvSpPr/>
          <p:nvPr/>
        </p:nvSpPr>
        <p:spPr>
          <a:xfrm>
            <a:off x="11172053" y="2276968"/>
            <a:ext cx="148837" cy="148837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8C2166-F5F7-3811-3E7F-3F6C7B06853F}"/>
              </a:ext>
            </a:extLst>
          </p:cNvPr>
          <p:cNvSpPr txBox="1"/>
          <p:nvPr/>
        </p:nvSpPr>
        <p:spPr>
          <a:xfrm>
            <a:off x="6137051" y="1246747"/>
            <a:ext cx="17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inside “iterate” compound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4E7BE42-F666-9440-6DDC-8EBFFD5C4091}"/>
              </a:ext>
            </a:extLst>
          </p:cNvPr>
          <p:cNvSpPr/>
          <p:nvPr/>
        </p:nvSpPr>
        <p:spPr>
          <a:xfrm>
            <a:off x="5889326" y="1535145"/>
            <a:ext cx="5192527" cy="319153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E30CF74-EBF1-6FDC-4A2C-29B5F0E652A2}"/>
              </a:ext>
            </a:extLst>
          </p:cNvPr>
          <p:cNvSpPr txBox="1"/>
          <p:nvPr/>
        </p:nvSpPr>
        <p:spPr>
          <a:xfrm>
            <a:off x="8168328" y="2258002"/>
            <a:ext cx="1068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set the value to be the current index</a:t>
            </a:r>
          </a:p>
        </p:txBody>
      </p: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BD0DBE0F-3B8A-E0AA-0FB6-A15B39CD75D0}"/>
              </a:ext>
            </a:extLst>
          </p:cNvPr>
          <p:cNvCxnSpPr>
            <a:stCxn id="59" idx="0"/>
            <a:endCxn id="27" idx="0"/>
          </p:cNvCxnSpPr>
          <p:nvPr/>
        </p:nvCxnSpPr>
        <p:spPr>
          <a:xfrm rot="5400000" flipH="1" flipV="1">
            <a:off x="5361355" y="-1036638"/>
            <a:ext cx="731191" cy="5351536"/>
          </a:xfrm>
          <a:prstGeom prst="bentConnector3">
            <a:avLst>
              <a:gd name="adj1" fmla="val 131264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3CCAAA6B-F9FF-C56A-8633-059AA0DA2622}"/>
              </a:ext>
            </a:extLst>
          </p:cNvPr>
          <p:cNvSpPr txBox="1"/>
          <p:nvPr/>
        </p:nvSpPr>
        <p:spPr>
          <a:xfrm>
            <a:off x="3575464" y="5897680"/>
            <a:ext cx="13256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Fibonacci sequence: </a:t>
            </a:r>
          </a:p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 </a:t>
            </a:r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=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 i (n&lt;2)</a:t>
            </a:r>
            <a:endParaRPr lang="en-US" sz="14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 </a:t>
            </a:r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= 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i-1</a:t>
            </a:r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+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n</a:t>
            </a:r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i-2 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(n&gt;=2)</a:t>
            </a:r>
            <a:endParaRPr lang="en-US" sz="11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716C496-F616-5AFB-42DB-E0D30F10E2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7151" y="5115220"/>
            <a:ext cx="3830845" cy="141521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3E70F3E-0C75-2308-A6A5-84C85F1F8CD2}"/>
              </a:ext>
            </a:extLst>
          </p:cNvPr>
          <p:cNvSpPr/>
          <p:nvPr/>
        </p:nvSpPr>
        <p:spPr>
          <a:xfrm>
            <a:off x="7991348" y="5263707"/>
            <a:ext cx="996961" cy="106578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4CC15EC-AFF4-BBF3-B257-85F967501357}"/>
              </a:ext>
            </a:extLst>
          </p:cNvPr>
          <p:cNvCxnSpPr>
            <a:cxnSpLocks/>
            <a:stCxn id="66" idx="2"/>
            <a:endCxn id="18" idx="0"/>
          </p:cNvCxnSpPr>
          <p:nvPr/>
        </p:nvCxnSpPr>
        <p:spPr>
          <a:xfrm>
            <a:off x="8485590" y="4726675"/>
            <a:ext cx="4239" cy="537032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D11C228-5CBC-BCCB-62E9-B614DEAB0203}"/>
              </a:ext>
            </a:extLst>
          </p:cNvPr>
          <p:cNvSpPr txBox="1"/>
          <p:nvPr/>
        </p:nvSpPr>
        <p:spPr>
          <a:xfrm>
            <a:off x="7684819" y="6314550"/>
            <a:ext cx="24155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create a compound from the nodes</a:t>
            </a:r>
          </a:p>
        </p:txBody>
      </p:sp>
    </p:spTree>
    <p:extLst>
      <p:ext uri="{BB962C8B-B14F-4D97-AF65-F5344CB8AC3E}">
        <p14:creationId xmlns:p14="http://schemas.microsoft.com/office/powerpoint/2010/main" val="3636824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07FF-F3A0-C7C1-8C63-9B25A697C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316" y="61993"/>
            <a:ext cx="1306525" cy="448566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Strands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BFD2AE-BEE9-08FB-1369-0D21B13B564E}"/>
              </a:ext>
            </a:extLst>
          </p:cNvPr>
          <p:cNvSpPr txBox="1">
            <a:spLocks/>
          </p:cNvSpPr>
          <p:nvPr/>
        </p:nvSpPr>
        <p:spPr>
          <a:xfrm>
            <a:off x="10294895" y="165100"/>
            <a:ext cx="1859005" cy="345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Fibonacci Spiral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0234DF3-F95E-1345-4833-50BD0F95D1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3" r="1087"/>
          <a:stretch/>
        </p:blipFill>
        <p:spPr>
          <a:xfrm>
            <a:off x="2551802" y="3390752"/>
            <a:ext cx="3011649" cy="2722714"/>
          </a:xfrm>
          <a:prstGeom prst="rect">
            <a:avLst/>
          </a:prstGeom>
        </p:spPr>
      </p:pic>
      <p:pic>
        <p:nvPicPr>
          <p:cNvPr id="7" name="Picture 6" descr="A picture containing text, light, night, dark&#10;&#10;Description automatically generated">
            <a:extLst>
              <a:ext uri="{FF2B5EF4-FFF2-40B4-BE49-F238E27FC236}">
                <a16:creationId xmlns:a16="http://schemas.microsoft.com/office/drawing/2014/main" id="{E7BA211D-7FF8-E53D-BC30-8D12360A7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3" y="807371"/>
            <a:ext cx="3233584" cy="2043507"/>
          </a:xfrm>
          <a:prstGeom prst="rect">
            <a:avLst/>
          </a:prstGeom>
        </p:spPr>
      </p:pic>
      <p:pic>
        <p:nvPicPr>
          <p:cNvPr id="9" name="Picture 8" descr="A picture containing light, night, dark&#10;&#10;Description automatically generated">
            <a:extLst>
              <a:ext uri="{FF2B5EF4-FFF2-40B4-BE49-F238E27FC236}">
                <a16:creationId xmlns:a16="http://schemas.microsoft.com/office/drawing/2014/main" id="{AD44B06A-EC70-C2DF-C1C6-38B55574B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343" y="768143"/>
            <a:ext cx="3268677" cy="2135377"/>
          </a:xfrm>
          <a:prstGeom prst="rect">
            <a:avLst/>
          </a:prstGeom>
        </p:spPr>
      </p:pic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1581812F-4C43-A3F9-9B7F-505E24534C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26" y="798983"/>
            <a:ext cx="3233584" cy="2061261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628E0112-9199-C00D-5FC4-B82547668874}"/>
              </a:ext>
            </a:extLst>
          </p:cNvPr>
          <p:cNvSpPr/>
          <p:nvPr/>
        </p:nvSpPr>
        <p:spPr>
          <a:xfrm>
            <a:off x="3543096" y="1732327"/>
            <a:ext cx="467688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705FF1-1B9B-1BCA-6DCB-E1EC2B30A888}"/>
              </a:ext>
            </a:extLst>
          </p:cNvPr>
          <p:cNvSpPr/>
          <p:nvPr/>
        </p:nvSpPr>
        <p:spPr>
          <a:xfrm>
            <a:off x="7424579" y="1732327"/>
            <a:ext cx="467688" cy="180364"/>
          </a:xfrm>
          <a:prstGeom prst="rightArrow">
            <a:avLst>
              <a:gd name="adj1" fmla="val 35899"/>
              <a:gd name="adj2" fmla="val 47643"/>
            </a:avLst>
          </a:prstGeom>
          <a:solidFill>
            <a:srgbClr val="1F4E7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554B34-8A7D-0840-E6E6-05FD3C1FB232}"/>
              </a:ext>
            </a:extLst>
          </p:cNvPr>
          <p:cNvSpPr txBox="1"/>
          <p:nvPr/>
        </p:nvSpPr>
        <p:spPr>
          <a:xfrm>
            <a:off x="2395058" y="2151776"/>
            <a:ext cx="2295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922AE6-783A-11A2-FAE1-0CF440986ED7}"/>
              </a:ext>
            </a:extLst>
          </p:cNvPr>
          <p:cNvSpPr txBox="1"/>
          <p:nvPr/>
        </p:nvSpPr>
        <p:spPr>
          <a:xfrm>
            <a:off x="2476005" y="2151776"/>
            <a:ext cx="2295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47C365-0731-2E9B-4EC8-E58945741D2F}"/>
              </a:ext>
            </a:extLst>
          </p:cNvPr>
          <p:cNvSpPr txBox="1"/>
          <p:nvPr/>
        </p:nvSpPr>
        <p:spPr>
          <a:xfrm>
            <a:off x="2435532" y="2021746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4A1D57-0D4B-190D-716D-1378AF1CEED7}"/>
              </a:ext>
            </a:extLst>
          </p:cNvPr>
          <p:cNvSpPr txBox="1"/>
          <p:nvPr/>
        </p:nvSpPr>
        <p:spPr>
          <a:xfrm>
            <a:off x="2222025" y="2076274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308BA2-1DCC-3643-0991-B6AE445E60E8}"/>
              </a:ext>
            </a:extLst>
          </p:cNvPr>
          <p:cNvSpPr txBox="1"/>
          <p:nvPr/>
        </p:nvSpPr>
        <p:spPr>
          <a:xfrm>
            <a:off x="2309428" y="2425825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AC2CA3-BCEF-90FB-DDE3-7F65E00659B1}"/>
              </a:ext>
            </a:extLst>
          </p:cNvPr>
          <p:cNvSpPr txBox="1"/>
          <p:nvPr/>
        </p:nvSpPr>
        <p:spPr>
          <a:xfrm>
            <a:off x="2883583" y="227632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C2ACE4-C672-4C40-9FB9-2BBBEF6CFD47}"/>
              </a:ext>
            </a:extLst>
          </p:cNvPr>
          <p:cNvSpPr txBox="1"/>
          <p:nvPr/>
        </p:nvSpPr>
        <p:spPr>
          <a:xfrm>
            <a:off x="2626626" y="1365681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299A62-9170-55EC-4205-CA89DB65A0C1}"/>
              </a:ext>
            </a:extLst>
          </p:cNvPr>
          <p:cNvSpPr txBox="1"/>
          <p:nvPr/>
        </p:nvSpPr>
        <p:spPr>
          <a:xfrm>
            <a:off x="1145970" y="1726408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DB8861-26EE-CC52-D6C5-19E5D360E2BD}"/>
              </a:ext>
            </a:extLst>
          </p:cNvPr>
          <p:cNvSpPr txBox="1"/>
          <p:nvPr/>
        </p:nvSpPr>
        <p:spPr>
          <a:xfrm>
            <a:off x="3375067" y="6121624"/>
            <a:ext cx="14858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initiate the iteration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EB0147-38EB-BA02-7AEC-4778F288C4C7}"/>
              </a:ext>
            </a:extLst>
          </p:cNvPr>
          <p:cNvSpPr txBox="1"/>
          <p:nvPr/>
        </p:nvSpPr>
        <p:spPr>
          <a:xfrm>
            <a:off x="4387405" y="3452232"/>
            <a:ext cx="1098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placeholder for Fibonacci sequence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A7A695-9037-ECB1-1473-DCF9CE4BE027}"/>
              </a:ext>
            </a:extLst>
          </p:cNvPr>
          <p:cNvSpPr txBox="1"/>
          <p:nvPr/>
        </p:nvSpPr>
        <p:spPr>
          <a:xfrm>
            <a:off x="2696459" y="4481365"/>
            <a:ext cx="23991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starting point for the spiral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303A43-E4DE-6AB9-4954-9626407EC031}"/>
              </a:ext>
            </a:extLst>
          </p:cNvPr>
          <p:cNvSpPr txBox="1"/>
          <p:nvPr/>
        </p:nvSpPr>
        <p:spPr>
          <a:xfrm>
            <a:off x="2709607" y="5520361"/>
            <a:ext cx="15199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initial orientation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8AE883-20B3-1872-C895-136080321CA5}"/>
              </a:ext>
            </a:extLst>
          </p:cNvPr>
          <p:cNvSpPr/>
          <p:nvPr/>
        </p:nvSpPr>
        <p:spPr>
          <a:xfrm>
            <a:off x="2615026" y="3506163"/>
            <a:ext cx="1772379" cy="784806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F447F21-D34F-49EB-4BEA-8B062D27CA27}"/>
              </a:ext>
            </a:extLst>
          </p:cNvPr>
          <p:cNvSpPr/>
          <p:nvPr/>
        </p:nvSpPr>
        <p:spPr>
          <a:xfrm>
            <a:off x="2615026" y="4723002"/>
            <a:ext cx="1772379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5D05A08-EB70-941B-810E-0642F93F54D0}"/>
              </a:ext>
            </a:extLst>
          </p:cNvPr>
          <p:cNvSpPr/>
          <p:nvPr/>
        </p:nvSpPr>
        <p:spPr>
          <a:xfrm>
            <a:off x="3668890" y="5352649"/>
            <a:ext cx="718515" cy="56625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Chart&#10;&#10;Description automatically generated">
            <a:extLst>
              <a:ext uri="{FF2B5EF4-FFF2-40B4-BE49-F238E27FC236}">
                <a16:creationId xmlns:a16="http://schemas.microsoft.com/office/drawing/2014/main" id="{35D477F2-59A9-05E2-1E79-D2886E146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71" y="3527810"/>
            <a:ext cx="3740150" cy="23622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8E04133C-E3BB-8B7A-A8A1-DFB61F798517}"/>
              </a:ext>
            </a:extLst>
          </p:cNvPr>
          <p:cNvSpPr txBox="1"/>
          <p:nvPr/>
        </p:nvSpPr>
        <p:spPr>
          <a:xfrm>
            <a:off x="7846891" y="5067969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8D2D137-50D6-E6D0-EC90-7E2AE3A8337A}"/>
              </a:ext>
            </a:extLst>
          </p:cNvPr>
          <p:cNvSpPr txBox="1"/>
          <p:nvPr/>
        </p:nvSpPr>
        <p:spPr>
          <a:xfrm>
            <a:off x="8384006" y="5067969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B2E0E03-2ED0-52CF-74A6-49775486BAB4}"/>
              </a:ext>
            </a:extLst>
          </p:cNvPr>
          <p:cNvSpPr txBox="1"/>
          <p:nvPr/>
        </p:nvSpPr>
        <p:spPr>
          <a:xfrm>
            <a:off x="8127204" y="4249788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D968EF-6B24-DB40-9317-EE9DD7033460}"/>
              </a:ext>
            </a:extLst>
          </p:cNvPr>
          <p:cNvSpPr txBox="1"/>
          <p:nvPr/>
        </p:nvSpPr>
        <p:spPr>
          <a:xfrm>
            <a:off x="6778695" y="4519371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88BC3060-467D-E11C-68F0-78573D2B9699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4387405" y="4923094"/>
            <a:ext cx="3228500" cy="83037"/>
          </a:xfrm>
          <a:prstGeom prst="bentConnector3">
            <a:avLst>
              <a:gd name="adj1" fmla="val 5942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EB92630B-C61B-F26D-DF4D-FC3EC6E13D30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4387405" y="4992342"/>
            <a:ext cx="3716288" cy="643436"/>
          </a:xfrm>
          <a:prstGeom prst="bentConnector2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347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1321</Words>
  <Application>Microsoft Office PowerPoint</Application>
  <PresentationFormat>Widescreen</PresentationFormat>
  <Paragraphs>302</Paragraphs>
  <Slides>33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Cambria Math</vt:lpstr>
      <vt:lpstr>Office Theme</vt:lpstr>
      <vt:lpstr>Bifrost Workshop Lesson 3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Strands</vt:lpstr>
      <vt:lpstr>Blooming Animation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  <vt:lpstr>Blooming Animation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Bifrost Workshop Lesson 3</dc:title>
  <dc:creator>Yingying Zeng</dc:creator>
  <cp:lastModifiedBy>Yingying Zeng</cp:lastModifiedBy>
  <cp:revision>1</cp:revision>
  <dcterms:created xsi:type="dcterms:W3CDTF">2023-04-18T16:30:03Z</dcterms:created>
  <dcterms:modified xsi:type="dcterms:W3CDTF">2023-04-19T02:19:15Z</dcterms:modified>
</cp:coreProperties>
</file>