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8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4FDD9A-F483-4579-8176-E66033F32E87}" v="189" dt="2023-05-10T02:43:15.2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>
        <p:scale>
          <a:sx n="351" d="100"/>
          <a:sy n="351" d="100"/>
        </p:scale>
        <p:origin x="-7940" y="-3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ingying Zeng" userId="fad4f09b-9143-4e74-91c1-b4028ee92ce4" providerId="ADAL" clId="{A1EC1038-A6DC-4645-AC49-DF8D18D70D97}"/>
    <pc:docChg chg="delSld modSld">
      <pc:chgData name="Yingying Zeng" userId="fad4f09b-9143-4e74-91c1-b4028ee92ce4" providerId="ADAL" clId="{A1EC1038-A6DC-4645-AC49-DF8D18D70D97}" dt="2023-04-26T02:13:00.785" v="12" actId="47"/>
      <pc:docMkLst>
        <pc:docMk/>
      </pc:docMkLst>
      <pc:sldChg chg="modSp mod setBg">
        <pc:chgData name="Yingying Zeng" userId="fad4f09b-9143-4e74-91c1-b4028ee92ce4" providerId="ADAL" clId="{A1EC1038-A6DC-4645-AC49-DF8D18D70D97}" dt="2023-04-22T23:12:52.192" v="11" actId="20577"/>
        <pc:sldMkLst>
          <pc:docMk/>
          <pc:sldMk cId="3381960160" sldId="257"/>
        </pc:sldMkLst>
        <pc:spChg chg="mod">
          <ac:chgData name="Yingying Zeng" userId="fad4f09b-9143-4e74-91c1-b4028ee92ce4" providerId="ADAL" clId="{A1EC1038-A6DC-4645-AC49-DF8D18D70D97}" dt="2023-04-22T23:12:52.192" v="11" actId="20577"/>
          <ac:spMkLst>
            <pc:docMk/>
            <pc:sldMk cId="3381960160" sldId="257"/>
            <ac:spMk id="4" creationId="{8177BF85-71FE-6B68-2D81-A8D031A16C35}"/>
          </ac:spMkLst>
        </pc:spChg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880176773" sldId="258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3326994138" sldId="259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4277580103" sldId="260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1615559963" sldId="261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2309589757" sldId="262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2138142258" sldId="263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1664919546" sldId="264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1996331629" sldId="265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572812102" sldId="266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2250986356" sldId="267"/>
        </pc:sldMkLst>
      </pc:sldChg>
      <pc:sldChg chg="del setBg">
        <pc:chgData name="Yingying Zeng" userId="fad4f09b-9143-4e74-91c1-b4028ee92ce4" providerId="ADAL" clId="{A1EC1038-A6DC-4645-AC49-DF8D18D70D97}" dt="2023-04-26T02:13:00.785" v="12" actId="47"/>
        <pc:sldMkLst>
          <pc:docMk/>
          <pc:sldMk cId="760929090" sldId="268"/>
        </pc:sldMkLst>
      </pc:sldChg>
      <pc:sldChg chg="setBg">
        <pc:chgData name="Yingying Zeng" userId="fad4f09b-9143-4e74-91c1-b4028ee92ce4" providerId="ADAL" clId="{A1EC1038-A6DC-4645-AC49-DF8D18D70D97}" dt="2023-04-22T23:12:43.292" v="0"/>
        <pc:sldMkLst>
          <pc:docMk/>
          <pc:sldMk cId="2509855304" sldId="269"/>
        </pc:sldMkLst>
      </pc:sldChg>
    </pc:docChg>
  </pc:docChgLst>
  <pc:docChgLst>
    <pc:chgData name="Yingying Zeng" userId="fad4f09b-9143-4e74-91c1-b4028ee92ce4" providerId="ADAL" clId="{264FDD9A-F483-4579-8176-E66033F32E87}"/>
    <pc:docChg chg="custSel addSld delSld modSld sldOrd">
      <pc:chgData name="Yingying Zeng" userId="fad4f09b-9143-4e74-91c1-b4028ee92ce4" providerId="ADAL" clId="{264FDD9A-F483-4579-8176-E66033F32E87}" dt="2023-05-10T02:43:19.235" v="224" actId="167"/>
      <pc:docMkLst>
        <pc:docMk/>
      </pc:docMkLst>
      <pc:sldChg chg="addSp modSp mod modAnim">
        <pc:chgData name="Yingying Zeng" userId="fad4f09b-9143-4e74-91c1-b4028ee92ce4" providerId="ADAL" clId="{264FDD9A-F483-4579-8176-E66033F32E87}" dt="2023-05-10T02:10:54.924" v="210" actId="1076"/>
        <pc:sldMkLst>
          <pc:docMk/>
          <pc:sldMk cId="1664919546" sldId="264"/>
        </pc:sldMkLst>
        <pc:spChg chg="add mod">
          <ac:chgData name="Yingying Zeng" userId="fad4f09b-9143-4e74-91c1-b4028ee92ce4" providerId="ADAL" clId="{264FDD9A-F483-4579-8176-E66033F32E87}" dt="2023-05-10T02:10:54.924" v="210" actId="1076"/>
          <ac:spMkLst>
            <pc:docMk/>
            <pc:sldMk cId="1664919546" sldId="264"/>
            <ac:spMk id="4" creationId="{41B296D0-0E99-D2A0-566A-EC36E7A9300F}"/>
          </ac:spMkLst>
        </pc:spChg>
        <pc:spChg chg="mod">
          <ac:chgData name="Yingying Zeng" userId="fad4f09b-9143-4e74-91c1-b4028ee92ce4" providerId="ADAL" clId="{264FDD9A-F483-4579-8176-E66033F32E87}" dt="2023-05-10T02:10:34.640" v="206" actId="1076"/>
          <ac:spMkLst>
            <pc:docMk/>
            <pc:sldMk cId="1664919546" sldId="264"/>
            <ac:spMk id="48" creationId="{B537E3F2-0D7D-7FAB-5CB6-0F1B3AD023DA}"/>
          </ac:spMkLst>
        </pc:spChg>
        <pc:picChg chg="add mod">
          <ac:chgData name="Yingying Zeng" userId="fad4f09b-9143-4e74-91c1-b4028ee92ce4" providerId="ADAL" clId="{264FDD9A-F483-4579-8176-E66033F32E87}" dt="2023-05-10T02:10:49.802" v="208" actId="1076"/>
          <ac:picMkLst>
            <pc:docMk/>
            <pc:sldMk cId="1664919546" sldId="264"/>
            <ac:picMk id="3" creationId="{2D3766A0-3ED1-66BD-C19A-DD16DA612635}"/>
          </ac:picMkLst>
        </pc:picChg>
        <pc:picChg chg="mod">
          <ac:chgData name="Yingying Zeng" userId="fad4f09b-9143-4e74-91c1-b4028ee92ce4" providerId="ADAL" clId="{264FDD9A-F483-4579-8176-E66033F32E87}" dt="2023-05-10T02:09:45.175" v="199" actId="1076"/>
          <ac:picMkLst>
            <pc:docMk/>
            <pc:sldMk cId="1664919546" sldId="264"/>
            <ac:picMk id="31" creationId="{72AC01DD-0572-1A47-C952-F67CA7343F59}"/>
          </ac:picMkLst>
        </pc:picChg>
      </pc:sldChg>
      <pc:sldChg chg="addSp delSp modSp mod">
        <pc:chgData name="Yingying Zeng" userId="fad4f09b-9143-4e74-91c1-b4028ee92ce4" providerId="ADAL" clId="{264FDD9A-F483-4579-8176-E66033F32E87}" dt="2023-05-10T02:43:19.235" v="224" actId="167"/>
        <pc:sldMkLst>
          <pc:docMk/>
          <pc:sldMk cId="1996331629" sldId="265"/>
        </pc:sldMkLst>
        <pc:grpChg chg="add mod ord">
          <ac:chgData name="Yingying Zeng" userId="fad4f09b-9143-4e74-91c1-b4028ee92ce4" providerId="ADAL" clId="{264FDD9A-F483-4579-8176-E66033F32E87}" dt="2023-05-10T02:43:19.235" v="224" actId="167"/>
          <ac:grpSpMkLst>
            <pc:docMk/>
            <pc:sldMk cId="1996331629" sldId="265"/>
            <ac:grpSpMk id="10" creationId="{82EA75AF-DB00-0E99-8794-B1C92291D6C7}"/>
          </ac:grpSpMkLst>
        </pc:grpChg>
        <pc:picChg chg="mod">
          <ac:chgData name="Yingying Zeng" userId="fad4f09b-9143-4e74-91c1-b4028ee92ce4" providerId="ADAL" clId="{264FDD9A-F483-4579-8176-E66033F32E87}" dt="2023-05-10T02:43:15.205" v="223" actId="164"/>
          <ac:picMkLst>
            <pc:docMk/>
            <pc:sldMk cId="1996331629" sldId="265"/>
            <ac:picMk id="3" creationId="{829600E8-9B91-E016-9537-BE834930F903}"/>
          </ac:picMkLst>
        </pc:picChg>
        <pc:picChg chg="add mod">
          <ac:chgData name="Yingying Zeng" userId="fad4f09b-9143-4e74-91c1-b4028ee92ce4" providerId="ADAL" clId="{264FDD9A-F483-4579-8176-E66033F32E87}" dt="2023-05-10T02:42:13.222" v="216" actId="14100"/>
          <ac:picMkLst>
            <pc:docMk/>
            <pc:sldMk cId="1996331629" sldId="265"/>
            <ac:picMk id="4" creationId="{E7276912-3960-82B3-2997-7647A8951005}"/>
          </ac:picMkLst>
        </pc:picChg>
        <pc:picChg chg="add mod">
          <ac:chgData name="Yingying Zeng" userId="fad4f09b-9143-4e74-91c1-b4028ee92ce4" providerId="ADAL" clId="{264FDD9A-F483-4579-8176-E66033F32E87}" dt="2023-05-10T02:43:15.205" v="223" actId="164"/>
          <ac:picMkLst>
            <pc:docMk/>
            <pc:sldMk cId="1996331629" sldId="265"/>
            <ac:picMk id="9" creationId="{60392520-FC9E-D8F1-C2A9-A0F6B7D64834}"/>
          </ac:picMkLst>
        </pc:picChg>
        <pc:picChg chg="del">
          <ac:chgData name="Yingying Zeng" userId="fad4f09b-9143-4e74-91c1-b4028ee92ce4" providerId="ADAL" clId="{264FDD9A-F483-4579-8176-E66033F32E87}" dt="2023-05-10T02:41:56.804" v="211" actId="478"/>
          <ac:picMkLst>
            <pc:docMk/>
            <pc:sldMk cId="1996331629" sldId="265"/>
            <ac:picMk id="17" creationId="{1627AB08-535D-B4AD-5CE3-0E85DC3D39AA}"/>
          </ac:picMkLst>
        </pc:picChg>
      </pc:sldChg>
      <pc:sldChg chg="modSp add mod ord">
        <pc:chgData name="Yingying Zeng" userId="fad4f09b-9143-4e74-91c1-b4028ee92ce4" providerId="ADAL" clId="{264FDD9A-F483-4579-8176-E66033F32E87}" dt="2023-05-09T18:36:26.496" v="61" actId="20577"/>
        <pc:sldMkLst>
          <pc:docMk/>
          <pc:sldMk cId="2217422474" sldId="268"/>
        </pc:sldMkLst>
        <pc:spChg chg="mod">
          <ac:chgData name="Yingying Zeng" userId="fad4f09b-9143-4e74-91c1-b4028ee92ce4" providerId="ADAL" clId="{264FDD9A-F483-4579-8176-E66033F32E87}" dt="2023-05-09T18:36:26.496" v="61" actId="20577"/>
          <ac:spMkLst>
            <pc:docMk/>
            <pc:sldMk cId="2217422474" sldId="268"/>
            <ac:spMk id="3" creationId="{E6350E22-A814-6E1A-1509-9705E0BF605C}"/>
          </ac:spMkLst>
        </pc:spChg>
      </pc:sldChg>
      <pc:sldChg chg="del">
        <pc:chgData name="Yingying Zeng" userId="fad4f09b-9143-4e74-91c1-b4028ee92ce4" providerId="ADAL" clId="{264FDD9A-F483-4579-8176-E66033F32E87}" dt="2023-05-09T16:13:31.519" v="0" actId="47"/>
        <pc:sldMkLst>
          <pc:docMk/>
          <pc:sldMk cId="2509855304" sldId="269"/>
        </pc:sldMkLst>
      </pc:sldChg>
      <pc:sldChg chg="modSp add ord">
        <pc:chgData name="Yingying Zeng" userId="fad4f09b-9143-4e74-91c1-b4028ee92ce4" providerId="ADAL" clId="{264FDD9A-F483-4579-8176-E66033F32E87}" dt="2023-05-09T18:39:43.424" v="193" actId="20577"/>
        <pc:sldMkLst>
          <pc:docMk/>
          <pc:sldMk cId="3050368214" sldId="269"/>
        </pc:sldMkLst>
        <pc:spChg chg="mod">
          <ac:chgData name="Yingying Zeng" userId="fad4f09b-9143-4e74-91c1-b4028ee92ce4" providerId="ADAL" clId="{264FDD9A-F483-4579-8176-E66033F32E87}" dt="2023-05-09T18:39:43.424" v="193" actId="20577"/>
          <ac:spMkLst>
            <pc:docMk/>
            <pc:sldMk cId="3050368214" sldId="269"/>
            <ac:spMk id="3" creationId="{E6350E22-A814-6E1A-1509-9705E0BF605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ED641-5694-5454-B12B-2DBC9A4499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AFF61F-548D-F6C8-B26D-0FCE3F0D7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AFCC6-989D-083B-3C1B-B567B04A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78808-7843-F4C2-5142-EC8F15083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7F208E-E97D-4C27-B35E-56B6F7F4F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0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2B90F-AC79-7CE2-52CE-406030571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F7C02-DFA4-AA0D-7A38-265A5A2E00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E90DDA-4A5B-74B1-1F89-D60EC34A6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01E96-DE2E-01C4-2649-21411F8E2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7C48A6-7FE8-E96B-C408-CD1C9BA7D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16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50606E-1805-B157-69A3-127DCA3326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468A0-37E3-898A-6D4E-896D9BADDD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0321F-35F5-2187-ABEB-BAEEF85B6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D3473-308A-6F78-015B-A769B640E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DDAA8D-CE78-3E25-3C92-D1B7E2E1A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58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CBFE5-C5E2-D12A-C1E5-8B583C4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DC829-D701-BD9C-9E44-4D9C4E1661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DAEC4C-94A8-BBC7-AE7A-1964BAF23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1F00D-1EBB-66BA-F89D-287C34B0A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16756-784E-01A1-D122-ECA7347CD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351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C9BEE-8D87-8CF4-CD51-C6E5CDA86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42365B-E8C2-B467-4A59-CD5CA0FF5B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2119B-D1CB-DE41-902A-0424F1450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C954C-F464-3038-28AD-A541CBAFD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3EBD7-B8E9-43E1-E17B-1ECC52EDD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784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4B0A0-48D3-912F-2DF4-551D8584F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D6684D-F74D-514A-14DD-A32473BF5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99A0CA-BBC7-3E54-F08A-3FEA361D42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0B4609-390E-35FE-E9AB-F27D4AF62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BE88A9-58B0-6204-9C8D-AA7BE0AC6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AC452B-838B-29B0-3866-C1AA991ED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05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EE97A-DD96-E661-9B3D-859596A3B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974AE-0CC7-169D-F6A1-3C3FE9F46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494D84-0CBB-77AE-F924-F7A7754ECA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54E42A-E916-0915-DB4D-8CA8C5EC52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22318F-8DED-058E-84B5-AD8BBB7677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65AC8C5-255E-5799-380B-59C41E4EE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D08441-BF62-F36C-9B8B-5E0951693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8B6832-F467-171D-8A4D-FECACA7B4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42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E21A1-FE1E-7081-D9FF-636F52372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5911E2-025B-BD34-D7AF-CA757412B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CCAD9E-50A7-6269-7DA6-55A0F61B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9CAD81-94FA-DBE3-9108-30EEC744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19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A5E931-4DAE-A638-6C65-E42F214A5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769BF-BE8C-B492-EF88-875B2BD88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BEBDA3-F9C9-2940-4F1C-12D7C785F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96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2B87D-DADE-2F58-C66F-65F841E44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6C0D9-2B12-CFFC-D101-D1947C42D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4D7478-A08E-A3E5-57DC-6B493CE16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07A039-68EE-C6BB-C240-95774C5CD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60B030-26D2-9165-A06A-B629C4202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62ED7-AEAA-F3CF-9FA8-B24BABADB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8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37D97-2CCC-F0E4-AE51-C7CFD9E8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6F80BC-ECB5-D2ED-13DA-4C6420828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796B8B-07B2-A357-2D36-C68E387EC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47CFE8-35C6-24E6-95F8-7D6CAFB10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29D15-4D98-5966-6F48-E9D2CF975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D8A007-DECF-3C59-4E3D-6A90B57B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929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32EB81-6236-24D6-6E4A-29EE91260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9543A-5111-09D1-08E5-3C066C1E5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BB4A5-EB5D-A5EA-C2E9-ECD6343117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85D6-1608-4364-9A1D-4F1922E05D5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DB823-E107-5B45-CC81-6EB6B402A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6A660-4F4C-1E2E-026E-2202B8723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62761-9244-454F-B9A4-4013857E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06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77BF85-71FE-6B68-2D81-A8D031A16C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755" y="356593"/>
            <a:ext cx="4498571" cy="756814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>
                <a:solidFill>
                  <a:srgbClr val="58B0C8"/>
                </a:solidFill>
              </a:rPr>
              <a:t>Bifrost Workshop </a:t>
            </a:r>
            <a:br>
              <a:rPr lang="en-US" sz="3200" dirty="0">
                <a:solidFill>
                  <a:srgbClr val="58B0C8"/>
                </a:solidFill>
              </a:rPr>
            </a:br>
            <a:r>
              <a:rPr lang="en-US" sz="3200" dirty="0">
                <a:solidFill>
                  <a:srgbClr val="58B0C8"/>
                </a:solidFill>
              </a:rPr>
              <a:t>Lesson 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799EC5-5A99-4373-D66B-FE7D651A75AB}"/>
              </a:ext>
            </a:extLst>
          </p:cNvPr>
          <p:cNvSpPr txBox="1">
            <a:spLocks/>
          </p:cNvSpPr>
          <p:nvPr/>
        </p:nvSpPr>
        <p:spPr>
          <a:xfrm>
            <a:off x="373512" y="1183529"/>
            <a:ext cx="4198488" cy="4822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>
                <a:solidFill>
                  <a:srgbClr val="58B0C8"/>
                </a:solidFill>
              </a:rPr>
              <a:t>USD: Part II</a:t>
            </a:r>
          </a:p>
        </p:txBody>
      </p:sp>
    </p:spTree>
    <p:extLst>
      <p:ext uri="{BB962C8B-B14F-4D97-AF65-F5344CB8AC3E}">
        <p14:creationId xmlns:p14="http://schemas.microsoft.com/office/powerpoint/2010/main" val="338196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350E22-A814-6E1A-1509-9705E0BF605C}"/>
              </a:ext>
            </a:extLst>
          </p:cNvPr>
          <p:cNvSpPr txBox="1"/>
          <p:nvPr/>
        </p:nvSpPr>
        <p:spPr>
          <a:xfrm>
            <a:off x="3430741" y="3028890"/>
            <a:ext cx="53305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58B0C8"/>
                </a:solidFill>
              </a:rPr>
              <a:t>Step 2: Reference the USD file to create an animated assembly</a:t>
            </a:r>
          </a:p>
        </p:txBody>
      </p:sp>
    </p:spTree>
    <p:extLst>
      <p:ext uri="{BB962C8B-B14F-4D97-AF65-F5344CB8AC3E}">
        <p14:creationId xmlns:p14="http://schemas.microsoft.com/office/powerpoint/2010/main" val="305036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2EA75AF-DB00-0E99-8794-B1C92291D6C7}"/>
              </a:ext>
            </a:extLst>
          </p:cNvPr>
          <p:cNvGrpSpPr/>
          <p:nvPr/>
        </p:nvGrpSpPr>
        <p:grpSpPr>
          <a:xfrm>
            <a:off x="4211376" y="501230"/>
            <a:ext cx="7715069" cy="5855540"/>
            <a:chOff x="4211376" y="501230"/>
            <a:chExt cx="7715069" cy="585554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29600E8-9B91-E016-9537-BE834930F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11376" y="501230"/>
              <a:ext cx="7715069" cy="585554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0392520-FC9E-D8F1-C2A9-A0F6B7D648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03094" y="3130907"/>
              <a:ext cx="1702957" cy="118627"/>
            </a:xfrm>
            <a:prstGeom prst="rect">
              <a:avLst/>
            </a:prstGeom>
          </p:spPr>
        </p:pic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B537E3F2-0D7D-7FAB-5CB6-0F1B3AD023DA}"/>
              </a:ext>
            </a:extLst>
          </p:cNvPr>
          <p:cNvSpPr txBox="1"/>
          <p:nvPr/>
        </p:nvSpPr>
        <p:spPr>
          <a:xfrm>
            <a:off x="935203" y="193453"/>
            <a:ext cx="26203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58B0C8"/>
                </a:solidFill>
              </a:rPr>
              <a:t>Create a group dancing stage</a:t>
            </a:r>
            <a:endParaRPr lang="en-US" sz="1400" dirty="0">
              <a:solidFill>
                <a:schemeClr val="accent4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9EE023-4BAB-DE04-0EA6-A594A0B5F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921" y="501230"/>
            <a:ext cx="3842512" cy="209284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E50BF6D-91FC-4983-1666-9EF7749B0F8A}"/>
              </a:ext>
            </a:extLst>
          </p:cNvPr>
          <p:cNvSpPr/>
          <p:nvPr/>
        </p:nvSpPr>
        <p:spPr>
          <a:xfrm>
            <a:off x="5950674" y="662882"/>
            <a:ext cx="1490110" cy="871583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A217B-7A20-5C1B-9C27-E854E8E8908D}"/>
              </a:ext>
            </a:extLst>
          </p:cNvPr>
          <p:cNvSpPr txBox="1"/>
          <p:nvPr/>
        </p:nvSpPr>
        <p:spPr>
          <a:xfrm>
            <a:off x="4535006" y="935176"/>
            <a:ext cx="14156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Sublayer 0: prototypes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5E1F4D-4932-17C2-E9F8-6407025A1249}"/>
              </a:ext>
            </a:extLst>
          </p:cNvPr>
          <p:cNvSpPr/>
          <p:nvPr/>
        </p:nvSpPr>
        <p:spPr>
          <a:xfrm>
            <a:off x="5950674" y="1696117"/>
            <a:ext cx="1490110" cy="871583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7064CC-0F24-5483-93B5-5EE1743F5618}"/>
              </a:ext>
            </a:extLst>
          </p:cNvPr>
          <p:cNvSpPr txBox="1"/>
          <p:nvPr/>
        </p:nvSpPr>
        <p:spPr>
          <a:xfrm>
            <a:off x="4648815" y="1968411"/>
            <a:ext cx="11119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Sublayer 1: group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78886EB-BE35-8506-12F4-A3010EDDA5C5}"/>
              </a:ext>
            </a:extLst>
          </p:cNvPr>
          <p:cNvSpPr/>
          <p:nvPr/>
        </p:nvSpPr>
        <p:spPr>
          <a:xfrm>
            <a:off x="5522906" y="2951729"/>
            <a:ext cx="3008877" cy="1404426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B7FA16-9C1D-C208-F0D3-E778CEB70E70}"/>
              </a:ext>
            </a:extLst>
          </p:cNvPr>
          <p:cNvSpPr txBox="1"/>
          <p:nvPr/>
        </p:nvSpPr>
        <p:spPr>
          <a:xfrm>
            <a:off x="5522906" y="2939619"/>
            <a:ext cx="17088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Define reference from file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873F51-7F8D-99A9-B4D6-3D7038919923}"/>
              </a:ext>
            </a:extLst>
          </p:cNvPr>
          <p:cNvSpPr/>
          <p:nvPr/>
        </p:nvSpPr>
        <p:spPr>
          <a:xfrm>
            <a:off x="7555780" y="1111861"/>
            <a:ext cx="1344903" cy="1321306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64891D-8F3E-45BC-7386-7EF84CF50919}"/>
              </a:ext>
            </a:extLst>
          </p:cNvPr>
          <p:cNvSpPr txBox="1"/>
          <p:nvPr/>
        </p:nvSpPr>
        <p:spPr>
          <a:xfrm>
            <a:off x="7672273" y="854707"/>
            <a:ext cx="11119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Create USD Stage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50951F5-1135-D960-E837-DCE8EA86DE7E}"/>
              </a:ext>
            </a:extLst>
          </p:cNvPr>
          <p:cNvSpPr/>
          <p:nvPr/>
        </p:nvSpPr>
        <p:spPr>
          <a:xfrm>
            <a:off x="4407173" y="4654248"/>
            <a:ext cx="4242345" cy="1597421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6D9F325-B60B-D1B3-B8A7-3FA2C047AA86}"/>
              </a:ext>
            </a:extLst>
          </p:cNvPr>
          <p:cNvSpPr txBox="1"/>
          <p:nvPr/>
        </p:nvSpPr>
        <p:spPr>
          <a:xfrm>
            <a:off x="7617140" y="2693398"/>
            <a:ext cx="17088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/Prototype1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74713C-267E-AF6F-855B-8B9A83DE1876}"/>
              </a:ext>
            </a:extLst>
          </p:cNvPr>
          <p:cNvSpPr txBox="1"/>
          <p:nvPr/>
        </p:nvSpPr>
        <p:spPr>
          <a:xfrm>
            <a:off x="7555780" y="4408028"/>
            <a:ext cx="17088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/Prototype2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E7C5C82-A3E3-5327-6AAA-9BF74556BD70}"/>
              </a:ext>
            </a:extLst>
          </p:cNvPr>
          <p:cNvSpPr txBox="1"/>
          <p:nvPr/>
        </p:nvSpPr>
        <p:spPr>
          <a:xfrm>
            <a:off x="5621018" y="4820951"/>
            <a:ext cx="17088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Define reference from file</a:t>
            </a:r>
            <a:endParaRPr lang="en-US" sz="1000" dirty="0">
              <a:solidFill>
                <a:schemeClr val="accent4"/>
              </a:solidFill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3BD1E647-E86E-86DA-AF73-3C259FE25909}"/>
              </a:ext>
            </a:extLst>
          </p:cNvPr>
          <p:cNvCxnSpPr/>
          <p:nvPr/>
        </p:nvCxnSpPr>
        <p:spPr>
          <a:xfrm flipH="1">
            <a:off x="4021433" y="3429000"/>
            <a:ext cx="1708284" cy="0"/>
          </a:xfrm>
          <a:prstGeom prst="straightConnector1">
            <a:avLst/>
          </a:prstGeom>
          <a:ln w="9525">
            <a:solidFill>
              <a:srgbClr val="4890A3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179FF485-9C24-E253-CCD4-9FE32C45811D}"/>
              </a:ext>
            </a:extLst>
          </p:cNvPr>
          <p:cNvSpPr/>
          <p:nvPr/>
        </p:nvSpPr>
        <p:spPr>
          <a:xfrm>
            <a:off x="5729717" y="5615101"/>
            <a:ext cx="941871" cy="114616"/>
          </a:xfrm>
          <a:prstGeom prst="rect">
            <a:avLst/>
          </a:prstGeom>
          <a:noFill/>
          <a:ln w="9525">
            <a:solidFill>
              <a:srgbClr val="9C629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D0335B-98F7-9024-9390-ED431C67317B}"/>
              </a:ext>
            </a:extLst>
          </p:cNvPr>
          <p:cNvSpPr txBox="1"/>
          <p:nvPr/>
        </p:nvSpPr>
        <p:spPr>
          <a:xfrm>
            <a:off x="5621018" y="6408643"/>
            <a:ext cx="26684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9C6296"/>
                </a:solidFill>
              </a:rPr>
              <a:t>Layer offset: the time offset to apply to animation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3C71E77-4588-49FE-BB4C-4E19B9BF0E95}"/>
              </a:ext>
            </a:extLst>
          </p:cNvPr>
          <p:cNvSpPr txBox="1"/>
          <p:nvPr/>
        </p:nvSpPr>
        <p:spPr>
          <a:xfrm>
            <a:off x="2312618" y="4408028"/>
            <a:ext cx="1708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Reference the animation USD file that’s just created</a:t>
            </a:r>
            <a:endParaRPr lang="en-US" sz="1000" dirty="0">
              <a:solidFill>
                <a:schemeClr val="accent4"/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54BC92B-6C99-8E8A-A3C3-853F1E18A199}"/>
              </a:ext>
            </a:extLst>
          </p:cNvPr>
          <p:cNvCxnSpPr/>
          <p:nvPr/>
        </p:nvCxnSpPr>
        <p:spPr>
          <a:xfrm>
            <a:off x="5835677" y="5729717"/>
            <a:ext cx="0" cy="678926"/>
          </a:xfrm>
          <a:prstGeom prst="line">
            <a:avLst/>
          </a:prstGeom>
          <a:noFill/>
          <a:ln w="9525">
            <a:solidFill>
              <a:srgbClr val="9C629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3" name="Picture 42">
            <a:extLst>
              <a:ext uri="{FF2B5EF4-FFF2-40B4-BE49-F238E27FC236}">
                <a16:creationId xmlns:a16="http://schemas.microsoft.com/office/drawing/2014/main" id="{93A10D3E-87AD-8039-B8CF-A0610D5C8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299" y="4826835"/>
            <a:ext cx="1739114" cy="172524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E878D1C-37A7-3FC4-764B-C40A17CBB2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001" y="2853111"/>
            <a:ext cx="1807674" cy="1889717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A75D7BC-14FF-7BA8-008E-D4B74637EBA2}"/>
              </a:ext>
            </a:extLst>
          </p:cNvPr>
          <p:cNvSpPr txBox="1"/>
          <p:nvPr/>
        </p:nvSpPr>
        <p:spPr>
          <a:xfrm>
            <a:off x="536568" y="4574730"/>
            <a:ext cx="17088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Prototype1 at frame 60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B2859E1-1E04-822B-E505-8250534FB00B}"/>
              </a:ext>
            </a:extLst>
          </p:cNvPr>
          <p:cNvSpPr txBox="1"/>
          <p:nvPr/>
        </p:nvSpPr>
        <p:spPr>
          <a:xfrm>
            <a:off x="536568" y="6341336"/>
            <a:ext cx="17088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Prototype2 at frame 60</a:t>
            </a:r>
            <a:endParaRPr lang="en-US" sz="1000" dirty="0">
              <a:solidFill>
                <a:schemeClr val="accent4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276912-3960-82B3-2997-7647A89510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1745" y="2825614"/>
            <a:ext cx="1709688" cy="153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3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" grpId="0"/>
      <p:bldP spid="13" grpId="0"/>
      <p:bldP spid="18" grpId="0"/>
      <p:bldP spid="21" grpId="0"/>
      <p:bldP spid="30" grpId="0"/>
      <p:bldP spid="33" grpId="0"/>
      <p:bldP spid="34" grpId="0"/>
      <p:bldP spid="39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4BF025B7-B1B2-4A71-5974-E140100CEA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03" r="22232" b="18919"/>
          <a:stretch/>
        </p:blipFill>
        <p:spPr>
          <a:xfrm>
            <a:off x="139124" y="1654161"/>
            <a:ext cx="2933380" cy="19308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DFE990-F2E3-3848-2C37-A25DB81D9E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35" b="3299"/>
          <a:stretch/>
        </p:blipFill>
        <p:spPr>
          <a:xfrm>
            <a:off x="3237332" y="317881"/>
            <a:ext cx="8954667" cy="460339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56A4BD9-E85E-9958-E9E6-29B60147B17C}"/>
              </a:ext>
            </a:extLst>
          </p:cNvPr>
          <p:cNvSpPr/>
          <p:nvPr/>
        </p:nvSpPr>
        <p:spPr>
          <a:xfrm>
            <a:off x="3462563" y="2971349"/>
            <a:ext cx="3008877" cy="1718383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7EDB52-692C-ED14-C0EB-033DAD5B8C03}"/>
              </a:ext>
            </a:extLst>
          </p:cNvPr>
          <p:cNvSpPr txBox="1"/>
          <p:nvPr/>
        </p:nvSpPr>
        <p:spPr>
          <a:xfrm>
            <a:off x="3376225" y="2739804"/>
            <a:ext cx="34955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Scatter points on a plane and randomize the scales of the points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AFBC69-4806-71FF-FD89-81BC76FE8082}"/>
              </a:ext>
            </a:extLst>
          </p:cNvPr>
          <p:cNvSpPr/>
          <p:nvPr/>
        </p:nvSpPr>
        <p:spPr>
          <a:xfrm>
            <a:off x="6696671" y="3399115"/>
            <a:ext cx="3353880" cy="1427975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462695-C3E4-1E27-B180-FB4179CAC1EC}"/>
              </a:ext>
            </a:extLst>
          </p:cNvPr>
          <p:cNvSpPr txBox="1"/>
          <p:nvPr/>
        </p:nvSpPr>
        <p:spPr>
          <a:xfrm>
            <a:off x="6629779" y="4921277"/>
            <a:ext cx="37935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Create a random array of 0s and 1s to be used as the instance id:</a:t>
            </a:r>
          </a:p>
          <a:p>
            <a:r>
              <a:rPr lang="en-US" sz="1000" dirty="0">
                <a:solidFill>
                  <a:srgbClr val="58B0C8"/>
                </a:solidFill>
              </a:rPr>
              <a:t>0 </a:t>
            </a:r>
            <a:r>
              <a:rPr lang="en-US" sz="1000" dirty="0">
                <a:solidFill>
                  <a:srgbClr val="58B0C8"/>
                </a:solidFill>
                <a:sym typeface="Wingdings" panose="05000000000000000000" pitchFamily="2" charset="2"/>
              </a:rPr>
              <a:t> prototype 1</a:t>
            </a:r>
          </a:p>
          <a:p>
            <a:r>
              <a:rPr lang="en-US" sz="1000" dirty="0">
                <a:solidFill>
                  <a:srgbClr val="58B0C8"/>
                </a:solidFill>
                <a:sym typeface="Wingdings" panose="05000000000000000000" pitchFamily="2" charset="2"/>
              </a:rPr>
              <a:t>1  prototype 2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656CD1-5CB8-B962-81BB-FC6B77046B40}"/>
              </a:ext>
            </a:extLst>
          </p:cNvPr>
          <p:cNvSpPr/>
          <p:nvPr/>
        </p:nvSpPr>
        <p:spPr>
          <a:xfrm>
            <a:off x="10215379" y="2638034"/>
            <a:ext cx="953644" cy="1427975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BD54CE-C427-9555-C95B-62B99098280C}"/>
              </a:ext>
            </a:extLst>
          </p:cNvPr>
          <p:cNvSpPr txBox="1"/>
          <p:nvPr/>
        </p:nvSpPr>
        <p:spPr>
          <a:xfrm>
            <a:off x="9698537" y="2373358"/>
            <a:ext cx="16274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Define USD point instancer</a:t>
            </a:r>
            <a:endParaRPr lang="en-US" sz="1000" dirty="0">
              <a:solidFill>
                <a:schemeClr val="accent4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9BC61CE-4710-4164-51BE-013C7F095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6349" y="5109651"/>
            <a:ext cx="3098484" cy="1578200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25CD632-4917-EAEC-A98F-0AC578985CDD}"/>
              </a:ext>
            </a:extLst>
          </p:cNvPr>
          <p:cNvCxnSpPr>
            <a:cxnSpLocks/>
          </p:cNvCxnSpPr>
          <p:nvPr/>
        </p:nvCxnSpPr>
        <p:spPr>
          <a:xfrm>
            <a:off x="4355012" y="4689732"/>
            <a:ext cx="0" cy="681876"/>
          </a:xfrm>
          <a:prstGeom prst="straightConnector1">
            <a:avLst/>
          </a:prstGeom>
          <a:ln w="9525">
            <a:solidFill>
              <a:srgbClr val="4890A3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8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9164A6-3B19-44A5-5DB0-408C3DD2AE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820" y="1211085"/>
            <a:ext cx="6677588" cy="361600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BAFBC69-4806-71FF-FD89-81BC76FE8082}"/>
              </a:ext>
            </a:extLst>
          </p:cNvPr>
          <p:cNvSpPr/>
          <p:nvPr/>
        </p:nvSpPr>
        <p:spPr>
          <a:xfrm>
            <a:off x="5334882" y="2904632"/>
            <a:ext cx="2572912" cy="1494692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462695-C3E4-1E27-B180-FB4179CAC1EC}"/>
              </a:ext>
            </a:extLst>
          </p:cNvPr>
          <p:cNvSpPr txBox="1"/>
          <p:nvPr/>
        </p:nvSpPr>
        <p:spPr>
          <a:xfrm>
            <a:off x="5256217" y="4399324"/>
            <a:ext cx="3793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Overwrite the color of the prototype 2 of the instancer</a:t>
            </a:r>
            <a:endParaRPr lang="en-US" sz="1000" dirty="0">
              <a:solidFill>
                <a:schemeClr val="accent4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44A80A-F9A0-BE2F-50A7-CC240274E1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274" b="7344"/>
          <a:stretch/>
        </p:blipFill>
        <p:spPr>
          <a:xfrm>
            <a:off x="5392213" y="3019087"/>
            <a:ext cx="1145944" cy="165073"/>
          </a:xfrm>
          <a:prstGeom prst="rect">
            <a:avLst/>
          </a:prstGeom>
        </p:spPr>
      </p:pic>
      <p:pic>
        <p:nvPicPr>
          <p:cNvPr id="8" name="monster_animation">
            <a:hlinkClick r:id="" action="ppaction://media"/>
            <a:extLst>
              <a:ext uri="{FF2B5EF4-FFF2-40B4-BE49-F238E27FC236}">
                <a16:creationId xmlns:a16="http://schemas.microsoft.com/office/drawing/2014/main" id="{FA4735A3-E362-BCCA-DE7F-9205F3B4DB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2338"/>
          <a:stretch/>
        </p:blipFill>
        <p:spPr>
          <a:xfrm>
            <a:off x="71246" y="1211085"/>
            <a:ext cx="5034481" cy="373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8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1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350E22-A814-6E1A-1509-9705E0BF605C}"/>
              </a:ext>
            </a:extLst>
          </p:cNvPr>
          <p:cNvSpPr txBox="1"/>
          <p:nvPr/>
        </p:nvSpPr>
        <p:spPr>
          <a:xfrm>
            <a:off x="4610149" y="3028890"/>
            <a:ext cx="2971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58B0C8"/>
                </a:solidFill>
              </a:rPr>
              <a:t>USD Animation</a:t>
            </a:r>
          </a:p>
        </p:txBody>
      </p:sp>
    </p:spTree>
    <p:extLst>
      <p:ext uri="{BB962C8B-B14F-4D97-AF65-F5344CB8AC3E}">
        <p14:creationId xmlns:p14="http://schemas.microsoft.com/office/powerpoint/2010/main" val="88017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onster_animation">
            <a:hlinkClick r:id="" action="ppaction://media"/>
            <a:extLst>
              <a:ext uri="{FF2B5EF4-FFF2-40B4-BE49-F238E27FC236}">
                <a16:creationId xmlns:a16="http://schemas.microsoft.com/office/drawing/2014/main" id="{0940787C-F1B9-CCC9-EADF-12616D99248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01770" y="1007711"/>
            <a:ext cx="7103281" cy="514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9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350E22-A814-6E1A-1509-9705E0BF605C}"/>
              </a:ext>
            </a:extLst>
          </p:cNvPr>
          <p:cNvSpPr txBox="1"/>
          <p:nvPr/>
        </p:nvSpPr>
        <p:spPr>
          <a:xfrm>
            <a:off x="3430741" y="3028890"/>
            <a:ext cx="53305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58B0C8"/>
                </a:solidFill>
              </a:rPr>
              <a:t>Step 1: Create a USD stage of an animated object </a:t>
            </a:r>
          </a:p>
        </p:txBody>
      </p:sp>
    </p:spTree>
    <p:extLst>
      <p:ext uri="{BB962C8B-B14F-4D97-AF65-F5344CB8AC3E}">
        <p14:creationId xmlns:p14="http://schemas.microsoft.com/office/powerpoint/2010/main" val="221742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BA0E0308-D8E9-B471-6663-F18295A473D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7237" y="0"/>
            <a:ext cx="8964763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10DDE7-BA44-4D5C-9F01-B588BAA115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915" y="859628"/>
            <a:ext cx="2265234" cy="2407619"/>
          </a:xfrm>
          <a:prstGeom prst="rect">
            <a:avLst/>
          </a:prstGeom>
        </p:spPr>
      </p:pic>
      <p:pic>
        <p:nvPicPr>
          <p:cNvPr id="5" name="monster_animation_base">
            <a:hlinkClick r:id="" action="ppaction://media"/>
            <a:extLst>
              <a:ext uri="{FF2B5EF4-FFF2-40B4-BE49-F238E27FC236}">
                <a16:creationId xmlns:a16="http://schemas.microsoft.com/office/drawing/2014/main" id="{D27596A4-77E5-2D66-D478-C1EA3CA118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0490" r="9669" b="10924"/>
          <a:stretch/>
        </p:blipFill>
        <p:spPr>
          <a:xfrm>
            <a:off x="79269" y="3892826"/>
            <a:ext cx="3101595" cy="25081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B00FD9-C734-CD3C-F9ED-E38C69347880}"/>
              </a:ext>
            </a:extLst>
          </p:cNvPr>
          <p:cNvSpPr txBox="1"/>
          <p:nvPr/>
        </p:nvSpPr>
        <p:spPr>
          <a:xfrm>
            <a:off x="209163" y="209826"/>
            <a:ext cx="2971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58B0C8"/>
                </a:solidFill>
              </a:rPr>
              <a:t>Create a simple animation in Maya and bring the meshes into Bifrost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DAE93A-A70E-2AEA-55B2-296413D638E8}"/>
              </a:ext>
            </a:extLst>
          </p:cNvPr>
          <p:cNvSpPr/>
          <p:nvPr/>
        </p:nvSpPr>
        <p:spPr>
          <a:xfrm>
            <a:off x="3669575" y="436593"/>
            <a:ext cx="1061844" cy="807978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4F40FE-67D9-E99B-63C4-F5DC9F4D64BC}"/>
              </a:ext>
            </a:extLst>
          </p:cNvPr>
          <p:cNvSpPr/>
          <p:nvPr/>
        </p:nvSpPr>
        <p:spPr>
          <a:xfrm>
            <a:off x="3672720" y="2893753"/>
            <a:ext cx="1061844" cy="807978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45BA110-10C3-1BD4-4B70-DCDE720F5554}"/>
              </a:ext>
            </a:extLst>
          </p:cNvPr>
          <p:cNvSpPr/>
          <p:nvPr/>
        </p:nvSpPr>
        <p:spPr>
          <a:xfrm>
            <a:off x="3672720" y="4993245"/>
            <a:ext cx="1061844" cy="807978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FB1A84-5FA8-AC87-CB3D-030E2B467109}"/>
              </a:ext>
            </a:extLst>
          </p:cNvPr>
          <p:cNvSpPr txBox="1"/>
          <p:nvPr/>
        </p:nvSpPr>
        <p:spPr>
          <a:xfrm>
            <a:off x="3935036" y="190372"/>
            <a:ext cx="5309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Body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181596-3A4C-21C9-1699-F6D952665DA2}"/>
              </a:ext>
            </a:extLst>
          </p:cNvPr>
          <p:cNvSpPr txBox="1"/>
          <p:nvPr/>
        </p:nvSpPr>
        <p:spPr>
          <a:xfrm>
            <a:off x="3821524" y="2647532"/>
            <a:ext cx="76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Left eye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F2CF9C-A0C5-63C1-2E30-3552870CDA08}"/>
              </a:ext>
            </a:extLst>
          </p:cNvPr>
          <p:cNvSpPr txBox="1"/>
          <p:nvPr/>
        </p:nvSpPr>
        <p:spPr>
          <a:xfrm>
            <a:off x="3818379" y="4747024"/>
            <a:ext cx="76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Right eye</a:t>
            </a: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20E0FF8D-7954-0BA5-4220-A2CD823C364D}"/>
              </a:ext>
            </a:extLst>
          </p:cNvPr>
          <p:cNvCxnSpPr>
            <a:cxnSpLocks/>
            <a:stCxn id="9" idx="1"/>
          </p:cNvCxnSpPr>
          <p:nvPr/>
        </p:nvCxnSpPr>
        <p:spPr>
          <a:xfrm rot="10800000" flipV="1">
            <a:off x="2170229" y="840581"/>
            <a:ext cx="1499347" cy="1426559"/>
          </a:xfrm>
          <a:prstGeom prst="bentConnector3">
            <a:avLst>
              <a:gd name="adj1" fmla="val 50000"/>
            </a:avLst>
          </a:prstGeom>
          <a:ln w="9525">
            <a:solidFill>
              <a:srgbClr val="4890A3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432E260D-AB4A-394A-54A7-A64D4CE2E2F9}"/>
              </a:ext>
            </a:extLst>
          </p:cNvPr>
          <p:cNvCxnSpPr>
            <a:cxnSpLocks/>
            <a:stCxn id="11" idx="1"/>
          </p:cNvCxnSpPr>
          <p:nvPr/>
        </p:nvCxnSpPr>
        <p:spPr>
          <a:xfrm rot="10800000">
            <a:off x="1268010" y="1954382"/>
            <a:ext cx="2404711" cy="1343361"/>
          </a:xfrm>
          <a:prstGeom prst="bentConnector2">
            <a:avLst/>
          </a:prstGeom>
          <a:ln w="9525">
            <a:solidFill>
              <a:srgbClr val="4890A3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AECADED1-D67B-456A-26D3-ACCF8C83C325}"/>
              </a:ext>
            </a:extLst>
          </p:cNvPr>
          <p:cNvCxnSpPr>
            <a:cxnSpLocks/>
          </p:cNvCxnSpPr>
          <p:nvPr/>
        </p:nvCxnSpPr>
        <p:spPr>
          <a:xfrm rot="16200000" flipV="1">
            <a:off x="1355255" y="2590859"/>
            <a:ext cx="3038861" cy="1765909"/>
          </a:xfrm>
          <a:prstGeom prst="bentConnector3">
            <a:avLst>
              <a:gd name="adj1" fmla="val 34761"/>
            </a:avLst>
          </a:prstGeom>
          <a:ln w="9525">
            <a:solidFill>
              <a:srgbClr val="4890A3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58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C5985A-270E-5D70-2207-EC53052F69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237" y="0"/>
            <a:ext cx="8964763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1DAE93A-A70E-2AEA-55B2-296413D638E8}"/>
              </a:ext>
            </a:extLst>
          </p:cNvPr>
          <p:cNvSpPr/>
          <p:nvPr/>
        </p:nvSpPr>
        <p:spPr>
          <a:xfrm>
            <a:off x="6936964" y="455699"/>
            <a:ext cx="1061844" cy="170668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4F40FE-67D9-E99B-63C4-F5DC9F4D64BC}"/>
              </a:ext>
            </a:extLst>
          </p:cNvPr>
          <p:cNvSpPr/>
          <p:nvPr/>
        </p:nvSpPr>
        <p:spPr>
          <a:xfrm>
            <a:off x="8349771" y="1828050"/>
            <a:ext cx="919812" cy="142794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FB1A84-5FA8-AC87-CB3D-030E2B467109}"/>
              </a:ext>
            </a:extLst>
          </p:cNvPr>
          <p:cNvSpPr txBox="1"/>
          <p:nvPr/>
        </p:nvSpPr>
        <p:spPr>
          <a:xfrm>
            <a:off x="6860111" y="55589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mesh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/body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CCBCFB-90C7-9C10-5603-92E7E198D4E4}"/>
              </a:ext>
            </a:extLst>
          </p:cNvPr>
          <p:cNvSpPr txBox="1"/>
          <p:nvPr/>
        </p:nvSpPr>
        <p:spPr>
          <a:xfrm>
            <a:off x="5350900" y="2378680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mesh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/left_eye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F207D1-61B7-E021-6BDF-EC6EBCE4F2C2}"/>
              </a:ext>
            </a:extLst>
          </p:cNvPr>
          <p:cNvSpPr/>
          <p:nvPr/>
        </p:nvSpPr>
        <p:spPr>
          <a:xfrm>
            <a:off x="5453759" y="2778790"/>
            <a:ext cx="1009832" cy="170668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54E445-8B4E-0521-276B-ACD86B251522}"/>
              </a:ext>
            </a:extLst>
          </p:cNvPr>
          <p:cNvSpPr txBox="1"/>
          <p:nvPr/>
        </p:nvSpPr>
        <p:spPr>
          <a:xfrm>
            <a:off x="5350900" y="4488641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mesh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/right_eye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5D8089-30F7-AF00-5D39-6D33A9B02F7D}"/>
              </a:ext>
            </a:extLst>
          </p:cNvPr>
          <p:cNvSpPr/>
          <p:nvPr/>
        </p:nvSpPr>
        <p:spPr>
          <a:xfrm>
            <a:off x="5453759" y="4888751"/>
            <a:ext cx="1009832" cy="1771064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1C4922-46E0-0BA3-A9A8-A71F3663C5FB}"/>
              </a:ext>
            </a:extLst>
          </p:cNvPr>
          <p:cNvSpPr txBox="1"/>
          <p:nvPr/>
        </p:nvSpPr>
        <p:spPr>
          <a:xfrm>
            <a:off x="8229748" y="1427940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prim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/monster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FE5CB3-0D87-DB7E-D4A0-A5EC05B40F86}"/>
              </a:ext>
            </a:extLst>
          </p:cNvPr>
          <p:cNvSpPr/>
          <p:nvPr/>
        </p:nvSpPr>
        <p:spPr>
          <a:xfrm>
            <a:off x="7067223" y="3025011"/>
            <a:ext cx="919812" cy="142794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E552A2-3713-B9F1-3B96-5D4C44955FBC}"/>
              </a:ext>
            </a:extLst>
          </p:cNvPr>
          <p:cNvSpPr txBox="1"/>
          <p:nvPr/>
        </p:nvSpPr>
        <p:spPr>
          <a:xfrm>
            <a:off x="6947200" y="2624901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prim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/eyes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A33E14-4515-2133-1133-72989639997E}"/>
              </a:ext>
            </a:extLst>
          </p:cNvPr>
          <p:cNvSpPr/>
          <p:nvPr/>
        </p:nvSpPr>
        <p:spPr>
          <a:xfrm>
            <a:off x="5483045" y="1627995"/>
            <a:ext cx="963791" cy="620723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32DB3BC-7A72-1587-72FE-D33A0E7332EB}"/>
              </a:ext>
            </a:extLst>
          </p:cNvPr>
          <p:cNvSpPr/>
          <p:nvPr/>
        </p:nvSpPr>
        <p:spPr>
          <a:xfrm>
            <a:off x="3706257" y="3966972"/>
            <a:ext cx="963791" cy="663892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C0B9EB-9DC0-54F4-9811-BB4CC2B34166}"/>
              </a:ext>
            </a:extLst>
          </p:cNvPr>
          <p:cNvSpPr txBox="1"/>
          <p:nvPr/>
        </p:nvSpPr>
        <p:spPr>
          <a:xfrm>
            <a:off x="5198386" y="1082438"/>
            <a:ext cx="15092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display color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F20111-C46F-BD27-63DB-B1FD68372D3E}"/>
              </a:ext>
            </a:extLst>
          </p:cNvPr>
          <p:cNvSpPr txBox="1"/>
          <p:nvPr/>
        </p:nvSpPr>
        <p:spPr>
          <a:xfrm>
            <a:off x="3460939" y="3509019"/>
            <a:ext cx="15092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display color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A308A8-BD63-A8A2-54B1-FF0FEE5AE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952" y="1311056"/>
            <a:ext cx="1630840" cy="27368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5E6736A-FC75-607C-3EDF-66353198D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4849" y="3708722"/>
            <a:ext cx="1706606" cy="22293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8275FB0-6DD3-1797-077D-F619A63B07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465" y="939103"/>
            <a:ext cx="1899920" cy="2316887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DE3B1805-0941-5E66-EF07-AD9DED6E3FB0}"/>
              </a:ext>
            </a:extLst>
          </p:cNvPr>
          <p:cNvSpPr/>
          <p:nvPr/>
        </p:nvSpPr>
        <p:spPr>
          <a:xfrm>
            <a:off x="8317039" y="216157"/>
            <a:ext cx="1061844" cy="1059294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12C08A4-F38D-E598-6889-0070083235F3}"/>
              </a:ext>
            </a:extLst>
          </p:cNvPr>
          <p:cNvSpPr txBox="1"/>
          <p:nvPr/>
        </p:nvSpPr>
        <p:spPr>
          <a:xfrm>
            <a:off x="8213465" y="-15032"/>
            <a:ext cx="121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Create USD stage</a:t>
            </a:r>
            <a:endParaRPr lang="en-US" sz="1000" dirty="0">
              <a:solidFill>
                <a:schemeClr val="accent4"/>
              </a:solidFill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936ED0C7-3C63-F0CB-3AEC-659569B6587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525"/>
          <a:stretch/>
        </p:blipFill>
        <p:spPr>
          <a:xfrm>
            <a:off x="451046" y="3931657"/>
            <a:ext cx="2280171" cy="162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5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10" grpId="0"/>
      <p:bldP spid="17" grpId="0"/>
      <p:bldP spid="21" grpId="0"/>
      <p:bldP spid="24" grpId="0"/>
      <p:bldP spid="2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C5985A-270E-5D70-2207-EC53052F69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237" y="0"/>
            <a:ext cx="8964763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1DAE93A-A70E-2AEA-55B2-296413D638E8}"/>
              </a:ext>
            </a:extLst>
          </p:cNvPr>
          <p:cNvSpPr/>
          <p:nvPr/>
        </p:nvSpPr>
        <p:spPr>
          <a:xfrm>
            <a:off x="6936964" y="455699"/>
            <a:ext cx="1061844" cy="170668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4F40FE-67D9-E99B-63C4-F5DC9F4D64BC}"/>
              </a:ext>
            </a:extLst>
          </p:cNvPr>
          <p:cNvSpPr/>
          <p:nvPr/>
        </p:nvSpPr>
        <p:spPr>
          <a:xfrm>
            <a:off x="8349771" y="1828050"/>
            <a:ext cx="919812" cy="142794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FB1A84-5FA8-AC87-CB3D-030E2B467109}"/>
              </a:ext>
            </a:extLst>
          </p:cNvPr>
          <p:cNvSpPr txBox="1"/>
          <p:nvPr/>
        </p:nvSpPr>
        <p:spPr>
          <a:xfrm>
            <a:off x="6860111" y="55589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mesh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/body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CCBCFB-90C7-9C10-5603-92E7E198D4E4}"/>
              </a:ext>
            </a:extLst>
          </p:cNvPr>
          <p:cNvSpPr txBox="1"/>
          <p:nvPr/>
        </p:nvSpPr>
        <p:spPr>
          <a:xfrm>
            <a:off x="5350900" y="2378680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mesh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/left_eye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F207D1-61B7-E021-6BDF-EC6EBCE4F2C2}"/>
              </a:ext>
            </a:extLst>
          </p:cNvPr>
          <p:cNvSpPr/>
          <p:nvPr/>
        </p:nvSpPr>
        <p:spPr>
          <a:xfrm>
            <a:off x="5453759" y="2778790"/>
            <a:ext cx="1009832" cy="170668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54E445-8B4E-0521-276B-ACD86B251522}"/>
              </a:ext>
            </a:extLst>
          </p:cNvPr>
          <p:cNvSpPr txBox="1"/>
          <p:nvPr/>
        </p:nvSpPr>
        <p:spPr>
          <a:xfrm>
            <a:off x="5350900" y="4488641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mesh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/right_eye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5D8089-30F7-AF00-5D39-6D33A9B02F7D}"/>
              </a:ext>
            </a:extLst>
          </p:cNvPr>
          <p:cNvSpPr/>
          <p:nvPr/>
        </p:nvSpPr>
        <p:spPr>
          <a:xfrm>
            <a:off x="5453759" y="4888751"/>
            <a:ext cx="1009832" cy="1771064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1C4922-46E0-0BA3-A9A8-A71F3663C5FB}"/>
              </a:ext>
            </a:extLst>
          </p:cNvPr>
          <p:cNvSpPr txBox="1"/>
          <p:nvPr/>
        </p:nvSpPr>
        <p:spPr>
          <a:xfrm>
            <a:off x="8229748" y="1427940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prim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/monster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FE5CB3-0D87-DB7E-D4A0-A5EC05B40F86}"/>
              </a:ext>
            </a:extLst>
          </p:cNvPr>
          <p:cNvSpPr/>
          <p:nvPr/>
        </p:nvSpPr>
        <p:spPr>
          <a:xfrm>
            <a:off x="7067223" y="3025011"/>
            <a:ext cx="919812" cy="1382162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E552A2-3713-B9F1-3B96-5D4C44955FBC}"/>
              </a:ext>
            </a:extLst>
          </p:cNvPr>
          <p:cNvSpPr txBox="1"/>
          <p:nvPr/>
        </p:nvSpPr>
        <p:spPr>
          <a:xfrm>
            <a:off x="6913490" y="2624901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prim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/eyes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98275FB0-6DD3-1797-077D-F619A63B07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936" y="3429000"/>
            <a:ext cx="1899920" cy="23168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A6E6B2-2725-CB4A-96AC-48CB5142A5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37" r="2926"/>
          <a:stretch/>
        </p:blipFill>
        <p:spPr>
          <a:xfrm>
            <a:off x="8590666" y="3956006"/>
            <a:ext cx="3492753" cy="13656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73F7C66-DD26-7AB2-17AA-B3585C6C1AA2}"/>
              </a:ext>
            </a:extLst>
          </p:cNvPr>
          <p:cNvSpPr/>
          <p:nvPr/>
        </p:nvSpPr>
        <p:spPr>
          <a:xfrm>
            <a:off x="3685346" y="1427940"/>
            <a:ext cx="1009832" cy="922814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B46779C-84CC-53C4-4472-DF69AFB385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404"/>
          <a:stretch/>
        </p:blipFill>
        <p:spPr>
          <a:xfrm>
            <a:off x="617197" y="196390"/>
            <a:ext cx="2032198" cy="196598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64CE3D3-E094-0BCD-75CA-366D26659276}"/>
              </a:ext>
            </a:extLst>
          </p:cNvPr>
          <p:cNvSpPr/>
          <p:nvPr/>
        </p:nvSpPr>
        <p:spPr>
          <a:xfrm>
            <a:off x="796834" y="1728160"/>
            <a:ext cx="1037781" cy="186978"/>
          </a:xfrm>
          <a:prstGeom prst="rect">
            <a:avLst/>
          </a:prstGeom>
          <a:noFill/>
          <a:ln w="9525">
            <a:solidFill>
              <a:srgbClr val="9C629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1481F30-F7C4-BAAB-4255-745A7DEA85A8}"/>
              </a:ext>
            </a:extLst>
          </p:cNvPr>
          <p:cNvCxnSpPr>
            <a:cxnSpLocks/>
            <a:endCxn id="13" idx="3"/>
          </p:cNvCxnSpPr>
          <p:nvPr/>
        </p:nvCxnSpPr>
        <p:spPr>
          <a:xfrm flipH="1" flipV="1">
            <a:off x="2649395" y="1179385"/>
            <a:ext cx="4287569" cy="9727"/>
          </a:xfrm>
          <a:prstGeom prst="straightConnector1">
            <a:avLst/>
          </a:prstGeom>
          <a:ln w="9525">
            <a:solidFill>
              <a:srgbClr val="4890A3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A7EBE81-6DAC-22C8-F16F-BD97F7C24038}"/>
              </a:ext>
            </a:extLst>
          </p:cNvPr>
          <p:cNvSpPr txBox="1"/>
          <p:nvPr/>
        </p:nvSpPr>
        <p:spPr>
          <a:xfrm>
            <a:off x="3582487" y="2350754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Use frame for “define_usd_mesh”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C691033-DE88-E5DD-7035-F1F257305699}"/>
              </a:ext>
            </a:extLst>
          </p:cNvPr>
          <p:cNvSpPr txBox="1"/>
          <p:nvPr/>
        </p:nvSpPr>
        <p:spPr>
          <a:xfrm>
            <a:off x="543637" y="2203165"/>
            <a:ext cx="2286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9C6296"/>
                </a:solidFill>
              </a:rPr>
              <a:t>When “Use Frame” is selected, the node sets the geometry data at the specified frame.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EAF93C7-8A78-D775-1C47-93A983A7DD16}"/>
              </a:ext>
            </a:extLst>
          </p:cNvPr>
          <p:cNvSpPr/>
          <p:nvPr/>
        </p:nvSpPr>
        <p:spPr>
          <a:xfrm>
            <a:off x="9842813" y="1043343"/>
            <a:ext cx="1009832" cy="1001302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34B1747-AC14-510A-0319-2E247FA36460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461731" y="3431394"/>
            <a:ext cx="2065624" cy="231449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3E2D2C9-2522-B506-5C99-6E10FFBB5982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</a:blip>
          <a:stretch>
            <a:fillRect/>
          </a:stretch>
        </p:blipFill>
        <p:spPr>
          <a:xfrm>
            <a:off x="341764" y="3446908"/>
            <a:ext cx="2091915" cy="2224906"/>
          </a:xfrm>
          <a:prstGeom prst="rect">
            <a:avLst/>
          </a:prstGeom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3B38CDB-88DF-8E80-DCE9-07EAE9014C20}"/>
              </a:ext>
            </a:extLst>
          </p:cNvPr>
          <p:cNvCxnSpPr>
            <a:cxnSpLocks/>
            <a:stCxn id="33" idx="2"/>
          </p:cNvCxnSpPr>
          <p:nvPr/>
        </p:nvCxnSpPr>
        <p:spPr>
          <a:xfrm>
            <a:off x="10347729" y="2044645"/>
            <a:ext cx="0" cy="2079184"/>
          </a:xfrm>
          <a:prstGeom prst="line">
            <a:avLst/>
          </a:prstGeom>
          <a:ln w="9525">
            <a:solidFill>
              <a:schemeClr val="accent4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7CB43E7E-0070-9D42-8DC7-18453E64463A}"/>
              </a:ext>
            </a:extLst>
          </p:cNvPr>
          <p:cNvSpPr/>
          <p:nvPr/>
        </p:nvSpPr>
        <p:spPr>
          <a:xfrm>
            <a:off x="8640416" y="4123829"/>
            <a:ext cx="3403763" cy="1001302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537E3F2-0D7D-7FAB-5CB6-0F1B3AD023DA}"/>
              </a:ext>
            </a:extLst>
          </p:cNvPr>
          <p:cNvSpPr txBox="1"/>
          <p:nvPr/>
        </p:nvSpPr>
        <p:spPr>
          <a:xfrm>
            <a:off x="10393336" y="2308691"/>
            <a:ext cx="1215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Construct a feedback loop:</a:t>
            </a:r>
          </a:p>
          <a:p>
            <a:r>
              <a:rPr lang="en-US" sz="1000" dirty="0">
                <a:solidFill>
                  <a:srgbClr val="58B0C8"/>
                </a:solidFill>
              </a:rPr>
              <a:t>The prim definition at every frame is added to the stage, and the updated stage is used for the next frame</a:t>
            </a:r>
            <a:endParaRPr lang="en-US" sz="1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58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10" grpId="0"/>
      <p:bldP spid="17" grpId="0"/>
      <p:bldP spid="21" grpId="0"/>
      <p:bldP spid="2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C5985A-270E-5D70-2207-EC53052F69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237" y="0"/>
            <a:ext cx="8964763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1DAE93A-A70E-2AEA-55B2-296413D638E8}"/>
              </a:ext>
            </a:extLst>
          </p:cNvPr>
          <p:cNvSpPr/>
          <p:nvPr/>
        </p:nvSpPr>
        <p:spPr>
          <a:xfrm>
            <a:off x="6936964" y="455699"/>
            <a:ext cx="1061844" cy="170668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4F40FE-67D9-E99B-63C4-F5DC9F4D64BC}"/>
              </a:ext>
            </a:extLst>
          </p:cNvPr>
          <p:cNvSpPr/>
          <p:nvPr/>
        </p:nvSpPr>
        <p:spPr>
          <a:xfrm>
            <a:off x="8349771" y="1828050"/>
            <a:ext cx="919812" cy="142794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FB1A84-5FA8-AC87-CB3D-030E2B467109}"/>
              </a:ext>
            </a:extLst>
          </p:cNvPr>
          <p:cNvSpPr txBox="1"/>
          <p:nvPr/>
        </p:nvSpPr>
        <p:spPr>
          <a:xfrm>
            <a:off x="6860111" y="55589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mesh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/body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CCBCFB-90C7-9C10-5603-92E7E198D4E4}"/>
              </a:ext>
            </a:extLst>
          </p:cNvPr>
          <p:cNvSpPr txBox="1"/>
          <p:nvPr/>
        </p:nvSpPr>
        <p:spPr>
          <a:xfrm>
            <a:off x="5350900" y="2378680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mesh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/left_eye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F207D1-61B7-E021-6BDF-EC6EBCE4F2C2}"/>
              </a:ext>
            </a:extLst>
          </p:cNvPr>
          <p:cNvSpPr/>
          <p:nvPr/>
        </p:nvSpPr>
        <p:spPr>
          <a:xfrm>
            <a:off x="5453759" y="2778790"/>
            <a:ext cx="1009832" cy="1706680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54E445-8B4E-0521-276B-ACD86B251522}"/>
              </a:ext>
            </a:extLst>
          </p:cNvPr>
          <p:cNvSpPr txBox="1"/>
          <p:nvPr/>
        </p:nvSpPr>
        <p:spPr>
          <a:xfrm>
            <a:off x="5350900" y="4488641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mesh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/right_eye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5D8089-30F7-AF00-5D39-6D33A9B02F7D}"/>
              </a:ext>
            </a:extLst>
          </p:cNvPr>
          <p:cNvSpPr/>
          <p:nvPr/>
        </p:nvSpPr>
        <p:spPr>
          <a:xfrm>
            <a:off x="5453759" y="4888751"/>
            <a:ext cx="1009832" cy="1771064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1C4922-46E0-0BA3-A9A8-A71F3663C5FB}"/>
              </a:ext>
            </a:extLst>
          </p:cNvPr>
          <p:cNvSpPr txBox="1"/>
          <p:nvPr/>
        </p:nvSpPr>
        <p:spPr>
          <a:xfrm>
            <a:off x="8229748" y="1427940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prim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/monster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FE5CB3-0D87-DB7E-D4A0-A5EC05B40F86}"/>
              </a:ext>
            </a:extLst>
          </p:cNvPr>
          <p:cNvSpPr/>
          <p:nvPr/>
        </p:nvSpPr>
        <p:spPr>
          <a:xfrm>
            <a:off x="7067223" y="3025011"/>
            <a:ext cx="919812" cy="1382162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E552A2-3713-B9F1-3B96-5D4C44955FBC}"/>
              </a:ext>
            </a:extLst>
          </p:cNvPr>
          <p:cNvSpPr txBox="1"/>
          <p:nvPr/>
        </p:nvSpPr>
        <p:spPr>
          <a:xfrm>
            <a:off x="6913490" y="2624901"/>
            <a:ext cx="1215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58B0C8"/>
                </a:solidFill>
              </a:rPr>
              <a:t>Define USD prim</a:t>
            </a:r>
          </a:p>
          <a:p>
            <a:pPr algn="ctr"/>
            <a:r>
              <a:rPr lang="en-US" sz="1000" dirty="0">
                <a:solidFill>
                  <a:schemeClr val="accent4"/>
                </a:solidFill>
              </a:rPr>
              <a:t>/eyes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98275FB0-6DD3-1797-077D-F619A63B07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936" y="3429000"/>
            <a:ext cx="1899920" cy="23168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46779C-84CC-53C4-4472-DF69AFB385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404"/>
          <a:stretch/>
        </p:blipFill>
        <p:spPr>
          <a:xfrm>
            <a:off x="617197" y="196390"/>
            <a:ext cx="2032198" cy="196598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64CE3D3-E094-0BCD-75CA-366D26659276}"/>
              </a:ext>
            </a:extLst>
          </p:cNvPr>
          <p:cNvSpPr/>
          <p:nvPr/>
        </p:nvSpPr>
        <p:spPr>
          <a:xfrm>
            <a:off x="796834" y="1728160"/>
            <a:ext cx="1037781" cy="186978"/>
          </a:xfrm>
          <a:prstGeom prst="rect">
            <a:avLst/>
          </a:prstGeom>
          <a:noFill/>
          <a:ln w="9525">
            <a:solidFill>
              <a:srgbClr val="9C629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1481F30-F7C4-BAAB-4255-745A7DEA85A8}"/>
              </a:ext>
            </a:extLst>
          </p:cNvPr>
          <p:cNvCxnSpPr>
            <a:cxnSpLocks/>
            <a:endCxn id="13" idx="3"/>
          </p:cNvCxnSpPr>
          <p:nvPr/>
        </p:nvCxnSpPr>
        <p:spPr>
          <a:xfrm flipH="1" flipV="1">
            <a:off x="2649395" y="1179385"/>
            <a:ext cx="4287569" cy="9727"/>
          </a:xfrm>
          <a:prstGeom prst="straightConnector1">
            <a:avLst/>
          </a:prstGeom>
          <a:ln w="9525">
            <a:solidFill>
              <a:srgbClr val="4890A3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A7EBE81-6DAC-22C8-F16F-BD97F7C24038}"/>
              </a:ext>
            </a:extLst>
          </p:cNvPr>
          <p:cNvSpPr txBox="1"/>
          <p:nvPr/>
        </p:nvSpPr>
        <p:spPr>
          <a:xfrm>
            <a:off x="10862350" y="747003"/>
            <a:ext cx="121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accent4"/>
                </a:solidFill>
              </a:rPr>
              <a:t>Set stage time code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C691033-DE88-E5DD-7035-F1F257305699}"/>
              </a:ext>
            </a:extLst>
          </p:cNvPr>
          <p:cNvSpPr txBox="1"/>
          <p:nvPr/>
        </p:nvSpPr>
        <p:spPr>
          <a:xfrm>
            <a:off x="543637" y="2203165"/>
            <a:ext cx="2286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9C6296"/>
                </a:solidFill>
              </a:rPr>
              <a:t>When “Use Frame” is selected, the node sets the geometry data at the specified frame.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EAF93C7-8A78-D775-1C47-93A983A7DD16}"/>
              </a:ext>
            </a:extLst>
          </p:cNvPr>
          <p:cNvSpPr/>
          <p:nvPr/>
        </p:nvSpPr>
        <p:spPr>
          <a:xfrm>
            <a:off x="10965209" y="1015872"/>
            <a:ext cx="1009832" cy="1001302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34B1747-AC14-510A-0319-2E247FA3646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461731" y="3431394"/>
            <a:ext cx="2065624" cy="231449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3E2D2C9-2522-B506-5C99-6E10FFBB598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341764" y="3446908"/>
            <a:ext cx="2091915" cy="2224906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B537E3F2-0D7D-7FAB-5CB6-0F1B3AD023DA}"/>
              </a:ext>
            </a:extLst>
          </p:cNvPr>
          <p:cNvSpPr txBox="1"/>
          <p:nvPr/>
        </p:nvSpPr>
        <p:spPr>
          <a:xfrm>
            <a:off x="10269946" y="3162094"/>
            <a:ext cx="1807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This node write USD time code data into the root layer</a:t>
            </a:r>
            <a:endParaRPr lang="en-US" sz="1000" dirty="0">
              <a:solidFill>
                <a:schemeClr val="accent4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4A6CDD-2504-DB8C-F7C6-3DF64FB66D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95332" y="2174768"/>
            <a:ext cx="1680524" cy="97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14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10" grpId="0"/>
      <p:bldP spid="17" grpId="0"/>
      <p:bldP spid="21" grpId="0"/>
      <p:bldP spid="2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90272DD-32BD-5B4D-09E5-BCE6A6F6E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0315" y="355898"/>
            <a:ext cx="6339644" cy="6339644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B537E3F2-0D7D-7FAB-5CB6-0F1B3AD023DA}"/>
              </a:ext>
            </a:extLst>
          </p:cNvPr>
          <p:cNvSpPr txBox="1"/>
          <p:nvPr/>
        </p:nvSpPr>
        <p:spPr>
          <a:xfrm>
            <a:off x="5204508" y="76406"/>
            <a:ext cx="18079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58B0C8"/>
                </a:solidFill>
              </a:rPr>
              <a:t>Saved file</a:t>
            </a:r>
            <a:endParaRPr lang="en-US" sz="1200" dirty="0">
              <a:solidFill>
                <a:schemeClr val="accent4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1B578F-EDDB-3018-3CC1-155495DA21BF}"/>
              </a:ext>
            </a:extLst>
          </p:cNvPr>
          <p:cNvSpPr/>
          <p:nvPr/>
        </p:nvSpPr>
        <p:spPr>
          <a:xfrm>
            <a:off x="5683809" y="662883"/>
            <a:ext cx="1388029" cy="765622"/>
          </a:xfrm>
          <a:prstGeom prst="rect">
            <a:avLst/>
          </a:prstGeom>
          <a:ln w="9525">
            <a:solidFill>
              <a:srgbClr val="4890A3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36E417-547B-2D5B-C824-8F4A9B0D1675}"/>
              </a:ext>
            </a:extLst>
          </p:cNvPr>
          <p:cNvSpPr txBox="1"/>
          <p:nvPr/>
        </p:nvSpPr>
        <p:spPr>
          <a:xfrm>
            <a:off x="7108267" y="912487"/>
            <a:ext cx="1807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58B0C8"/>
                </a:solidFill>
              </a:rPr>
              <a:t>Time code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48BF760-4D87-D761-261A-778526A47F1D}"/>
              </a:ext>
            </a:extLst>
          </p:cNvPr>
          <p:cNvSpPr/>
          <p:nvPr/>
        </p:nvSpPr>
        <p:spPr>
          <a:xfrm>
            <a:off x="6217537" y="2044294"/>
            <a:ext cx="167566" cy="110236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49C596E-5B30-3A1E-3323-1AA431D1CC74}"/>
              </a:ext>
            </a:extLst>
          </p:cNvPr>
          <p:cNvSpPr/>
          <p:nvPr/>
        </p:nvSpPr>
        <p:spPr>
          <a:xfrm>
            <a:off x="6217537" y="4053619"/>
            <a:ext cx="167566" cy="110236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3569917-26E5-3E8E-888A-3E4EC526C5EF}"/>
              </a:ext>
            </a:extLst>
          </p:cNvPr>
          <p:cNvSpPr/>
          <p:nvPr/>
        </p:nvSpPr>
        <p:spPr>
          <a:xfrm>
            <a:off x="6217537" y="6077031"/>
            <a:ext cx="167566" cy="110236"/>
          </a:xfrm>
          <a:prstGeom prst="rect">
            <a:avLst/>
          </a:prstGeom>
          <a:ln w="9525">
            <a:solidFill>
              <a:schemeClr val="accent4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2A327F-1C4B-7F3B-F494-5224E70DD331}"/>
              </a:ext>
            </a:extLst>
          </p:cNvPr>
          <p:cNvSpPr txBox="1"/>
          <p:nvPr/>
        </p:nvSpPr>
        <p:spPr>
          <a:xfrm>
            <a:off x="5683809" y="1983996"/>
            <a:ext cx="18079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58B0C8"/>
                </a:solidFill>
              </a:rPr>
              <a:t>Frame 0</a:t>
            </a:r>
            <a:endParaRPr lang="en-US" sz="900" dirty="0">
              <a:solidFill>
                <a:schemeClr val="accent4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F1685CE-3904-922A-9DC1-CF600AFEF4D2}"/>
              </a:ext>
            </a:extLst>
          </p:cNvPr>
          <p:cNvSpPr txBox="1"/>
          <p:nvPr/>
        </p:nvSpPr>
        <p:spPr>
          <a:xfrm>
            <a:off x="5683809" y="3993321"/>
            <a:ext cx="18079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58B0C8"/>
                </a:solidFill>
              </a:rPr>
              <a:t>Frame 1</a:t>
            </a:r>
            <a:endParaRPr lang="en-US" sz="900" dirty="0">
              <a:solidFill>
                <a:schemeClr val="accent4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793758-A856-EAAF-40CC-1A2F9B9269E3}"/>
              </a:ext>
            </a:extLst>
          </p:cNvPr>
          <p:cNvSpPr txBox="1"/>
          <p:nvPr/>
        </p:nvSpPr>
        <p:spPr>
          <a:xfrm>
            <a:off x="5683809" y="6016733"/>
            <a:ext cx="18079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58B0C8"/>
                </a:solidFill>
              </a:rPr>
              <a:t>Frame 2</a:t>
            </a:r>
            <a:endParaRPr lang="en-US" sz="900" dirty="0">
              <a:solidFill>
                <a:schemeClr val="accent4"/>
              </a:solidFill>
            </a:endParaRPr>
          </a:p>
        </p:txBody>
      </p:sp>
      <p:pic>
        <p:nvPicPr>
          <p:cNvPr id="31" name="monster_animation_usd">
            <a:hlinkClick r:id="" action="ppaction://media"/>
            <a:extLst>
              <a:ext uri="{FF2B5EF4-FFF2-40B4-BE49-F238E27FC236}">
                <a16:creationId xmlns:a16="http://schemas.microsoft.com/office/drawing/2014/main" id="{72AC01DD-0572-1A47-C952-F67CA7343F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2684" t="19918" r="22530" b="16499"/>
          <a:stretch/>
        </p:blipFill>
        <p:spPr>
          <a:xfrm>
            <a:off x="910476" y="3058854"/>
            <a:ext cx="3399248" cy="28595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3766A0-3ED1-66BD-C19A-DD16DA6126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0515" y="732646"/>
            <a:ext cx="3274683" cy="18773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B296D0-0E99-D2A0-566A-EC36E7A9300F}"/>
              </a:ext>
            </a:extLst>
          </p:cNvPr>
          <p:cNvSpPr txBox="1"/>
          <p:nvPr/>
        </p:nvSpPr>
        <p:spPr>
          <a:xfrm>
            <a:off x="134611" y="76406"/>
            <a:ext cx="18079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58B0C8"/>
                </a:solidFill>
              </a:rPr>
              <a:t>Save USD file</a:t>
            </a:r>
            <a:endParaRPr lang="en-US" sz="14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91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3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1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8" grpId="0"/>
      <p:bldP spid="16" grpId="0"/>
      <p:bldP spid="25" grpId="0"/>
      <p:bldP spid="28" grpId="0"/>
      <p:bldP spid="29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5132</TotalTime>
  <Words>356</Words>
  <Application>Microsoft Office PowerPoint</Application>
  <PresentationFormat>Widescreen</PresentationFormat>
  <Paragraphs>73</Paragraphs>
  <Slides>13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Bifrost Workshop  Lesson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Bifrost Workshop  Week9</dc:title>
  <dc:creator>Yingying Zeng</dc:creator>
  <cp:lastModifiedBy>Yingying Zeng</cp:lastModifiedBy>
  <cp:revision>1</cp:revision>
  <dcterms:created xsi:type="dcterms:W3CDTF">2023-04-22T23:11:56Z</dcterms:created>
  <dcterms:modified xsi:type="dcterms:W3CDTF">2023-05-10T02:43:19Z</dcterms:modified>
</cp:coreProperties>
</file>